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1024" r:id="rId3"/>
    <p:sldId id="286" r:id="rId4"/>
    <p:sldId id="509" r:id="rId5"/>
    <p:sldId id="376" r:id="rId6"/>
    <p:sldId id="377" r:id="rId7"/>
    <p:sldId id="378" r:id="rId8"/>
    <p:sldId id="387" r:id="rId9"/>
    <p:sldId id="497" r:id="rId10"/>
    <p:sldId id="1023" r:id="rId11"/>
    <p:sldId id="1016" r:id="rId12"/>
    <p:sldId id="537" r:id="rId13"/>
    <p:sldId id="1019" r:id="rId14"/>
    <p:sldId id="1017" r:id="rId15"/>
    <p:sldId id="468" r:id="rId16"/>
    <p:sldId id="282" r:id="rId17"/>
    <p:sldId id="346" r:id="rId18"/>
    <p:sldId id="345" r:id="rId19"/>
    <p:sldId id="344" r:id="rId20"/>
    <p:sldId id="351" r:id="rId21"/>
    <p:sldId id="352" r:id="rId22"/>
    <p:sldId id="861" r:id="rId23"/>
    <p:sldId id="287" r:id="rId24"/>
    <p:sldId id="813" r:id="rId25"/>
    <p:sldId id="807" r:id="rId26"/>
    <p:sldId id="811" r:id="rId27"/>
    <p:sldId id="812" r:id="rId28"/>
    <p:sldId id="808" r:id="rId29"/>
    <p:sldId id="809" r:id="rId30"/>
    <p:sldId id="1025" r:id="rId31"/>
    <p:sldId id="810" r:id="rId32"/>
    <p:sldId id="623" r:id="rId33"/>
    <p:sldId id="627" r:id="rId34"/>
    <p:sldId id="626" r:id="rId35"/>
    <p:sldId id="628" r:id="rId36"/>
    <p:sldId id="625" r:id="rId37"/>
    <p:sldId id="630" r:id="rId38"/>
    <p:sldId id="629" r:id="rId39"/>
    <p:sldId id="633" r:id="rId40"/>
    <p:sldId id="634" r:id="rId41"/>
    <p:sldId id="631" r:id="rId42"/>
    <p:sldId id="632" r:id="rId43"/>
    <p:sldId id="637" r:id="rId44"/>
    <p:sldId id="635" r:id="rId45"/>
    <p:sldId id="636" r:id="rId46"/>
    <p:sldId id="638" r:id="rId47"/>
    <p:sldId id="641" r:id="rId48"/>
    <p:sldId id="639" r:id="rId49"/>
    <p:sldId id="640" r:id="rId50"/>
    <p:sldId id="622" r:id="rId51"/>
    <p:sldId id="645" r:id="rId52"/>
    <p:sldId id="647" r:id="rId53"/>
    <p:sldId id="821" r:id="rId54"/>
    <p:sldId id="822" r:id="rId55"/>
    <p:sldId id="1026" r:id="rId56"/>
    <p:sldId id="1027" r:id="rId57"/>
    <p:sldId id="1028" r:id="rId58"/>
    <p:sldId id="1029" r:id="rId59"/>
    <p:sldId id="1030" r:id="rId60"/>
    <p:sldId id="1031" r:id="rId61"/>
    <p:sldId id="1032" r:id="rId62"/>
    <p:sldId id="1033" r:id="rId63"/>
    <p:sldId id="1034" r:id="rId64"/>
    <p:sldId id="804" r:id="rId65"/>
    <p:sldId id="1035" r:id="rId66"/>
    <p:sldId id="1036" r:id="rId67"/>
    <p:sldId id="1040" r:id="rId68"/>
    <p:sldId id="1041" r:id="rId69"/>
    <p:sldId id="1042" r:id="rId70"/>
    <p:sldId id="1043" r:id="rId71"/>
    <p:sldId id="642" r:id="rId72"/>
    <p:sldId id="643" r:id="rId73"/>
    <p:sldId id="644" r:id="rId74"/>
    <p:sldId id="1044" r:id="rId75"/>
    <p:sldId id="646" r:id="rId76"/>
    <p:sldId id="1045" r:id="rId77"/>
    <p:sldId id="405" r:id="rId78"/>
    <p:sldId id="413" r:id="rId79"/>
    <p:sldId id="583" r:id="rId80"/>
    <p:sldId id="933" r:id="rId81"/>
    <p:sldId id="934" r:id="rId82"/>
    <p:sldId id="900" r:id="rId83"/>
    <p:sldId id="896" r:id="rId84"/>
    <p:sldId id="899" r:id="rId85"/>
    <p:sldId id="895" r:id="rId86"/>
    <p:sldId id="897" r:id="rId87"/>
    <p:sldId id="901" r:id="rId88"/>
    <p:sldId id="903" r:id="rId89"/>
    <p:sldId id="916" r:id="rId90"/>
    <p:sldId id="917" r:id="rId91"/>
    <p:sldId id="918" r:id="rId92"/>
    <p:sldId id="919" r:id="rId93"/>
    <p:sldId id="920" r:id="rId94"/>
    <p:sldId id="921" r:id="rId95"/>
    <p:sldId id="922" r:id="rId96"/>
    <p:sldId id="923" r:id="rId97"/>
    <p:sldId id="947" r:id="rId98"/>
    <p:sldId id="911" r:id="rId99"/>
    <p:sldId id="925" r:id="rId100"/>
    <p:sldId id="914" r:id="rId101"/>
    <p:sldId id="927" r:id="rId102"/>
    <p:sldId id="926" r:id="rId103"/>
    <p:sldId id="891" r:id="rId104"/>
    <p:sldId id="892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E0DE"/>
    <a:srgbClr val="E9EBF5"/>
    <a:srgbClr val="00B050"/>
    <a:srgbClr val="FF0000"/>
    <a:srgbClr val="2F528F"/>
    <a:srgbClr val="4472C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1F2C8-41E1-4DCD-9504-DF7F49F3C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662E3-2FBE-492D-A833-8C7CC4EF6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6CFCA-F549-4924-8844-FC3B0865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2B27-60EC-460B-9590-19738E37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3D81A-969D-4C8B-84A2-429AEA50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1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1F8D-0E4B-48EB-AF9D-3AA82103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C8FEF-5E2A-4B81-BB86-3E082EB92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A1B38-4F52-4445-A2CA-06B166D5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A547E-E428-493D-A8BA-899B3014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BE6C4-95BD-4ACA-A2CF-945AD509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1FF79C-964E-4854-B180-F455226DA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3B3AC-6873-4985-95F8-072BA4BAE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F294-8644-4CEE-9B1B-D91C3275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484D-8CA3-4735-B5BF-A94F6480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2E36-7738-44BC-96E8-D352B5D0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991D-BA29-4FD0-A8B5-3E4346EC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2057D-44DD-4785-85F5-DE7A1F8C9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868BA-1539-4F61-BBB1-465D30A7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CD7AC-F0E0-4FB5-98A6-FA81E544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D0F1-9421-4597-86A3-17CD2319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8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5126-3C3E-4B72-8C64-9C798882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B6426-3C1C-4065-A6B5-8DD418365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36E92-392D-427E-A378-BB655EEEC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9792-4D9F-4FD1-BF56-726F3482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CB3C1-6DF9-4150-AAB4-B1F4B7AB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3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DD1F-3487-4062-A020-155FDCED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46B7-0D84-4DE6-AA39-2236192238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DEEE1-5F5D-464A-AF33-11FFC7E88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BFACA-A147-48E6-B8F9-E94B6DC5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6F1CB-AD28-4352-BC82-7E92B610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F5308-D87C-452B-B65D-36B34F58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9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72C-A369-4500-9B42-A73CBB00A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AB681-52F7-476D-B9EA-869A15056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42684-42D2-42F1-94AF-45BA7C76B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6D404-AB67-480D-BBF3-5992C02B32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980AC-2759-45B0-AA20-FC6467079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45476-7FA1-4F9B-8DFE-0EC39B21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BE2F1-52FC-443C-83F9-E548F052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EF1523-B663-402C-8A7B-D43A4FCB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4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53BA-6BBA-4711-85CD-2256F91D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1F76BC-4354-41C1-9853-D13FCAEF0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62954-AF60-4024-B6F9-9FF22FAA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4D285-33A3-4775-B4E2-2E8751AF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61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87F768-2D3F-42A1-B965-278BC6F9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0C69F-E311-4F3F-93C4-67A013A7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C41C5-C1B8-4318-88A8-6E9AA3383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735F7-F2B5-421C-A590-C02066F94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0E310-A3D6-44F8-9380-7816CB6E4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9C720-757F-4A7C-993D-68E228288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D26C2-4408-4102-B7A8-F10A4A1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E380B-08E3-45FE-B15E-BB04BB9E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928DF-CE4A-4F68-9C66-EE150267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2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6A6F-962A-4F86-BE0A-27936179D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98DE27-4842-4765-9BE4-0967FC880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89172-B087-4665-A0BE-0C2C47D06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4874A-6C7D-4774-B848-B785C9A2A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75F2D-E6D0-4550-A788-BD4BE1D9E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5F3F-875E-4130-A76B-66C463C7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FE02F-7D81-4A5E-9350-5148DB77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D8DA-AA25-476A-BB45-6C91ABD68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4EEB4-B0D6-4717-B5F3-73AB9B582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63670-E559-47B4-B557-3967C12FA3C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FB26D-D731-4DA2-8FA8-D65B90540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C240B-1E13-4C67-A26B-85560EDFD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9DDE6-B747-44BE-BB29-3E444F00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0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3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1.png"/><Relationship Id="rId5" Type="http://schemas.openxmlformats.org/officeDocument/2006/relationships/image" Target="../media/image34.png"/><Relationship Id="rId10" Type="http://schemas.openxmlformats.org/officeDocument/2006/relationships/image" Target="../media/image20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Relationship Id="rId1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0.png"/><Relationship Id="rId5" Type="http://schemas.openxmlformats.org/officeDocument/2006/relationships/image" Target="../media/image38.png"/><Relationship Id="rId15" Type="http://schemas.openxmlformats.org/officeDocument/2006/relationships/image" Target="../media/image24.png"/><Relationship Id="rId10" Type="http://schemas.openxmlformats.org/officeDocument/2006/relationships/image" Target="../media/image30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18" Type="http://schemas.openxmlformats.org/officeDocument/2006/relationships/image" Target="../media/image43.png"/><Relationship Id="rId3" Type="http://schemas.openxmlformats.org/officeDocument/2006/relationships/image" Target="../media/image36.png"/><Relationship Id="rId21" Type="http://schemas.openxmlformats.org/officeDocument/2006/relationships/image" Target="../media/image46.pn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42.pn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0.png"/><Relationship Id="rId5" Type="http://schemas.openxmlformats.org/officeDocument/2006/relationships/image" Target="../media/image38.png"/><Relationship Id="rId15" Type="http://schemas.openxmlformats.org/officeDocument/2006/relationships/image" Target="../media/image24.png"/><Relationship Id="rId10" Type="http://schemas.openxmlformats.org/officeDocument/2006/relationships/image" Target="../media/image30.png"/><Relationship Id="rId19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Relationship Id="rId14" Type="http://schemas.openxmlformats.org/officeDocument/2006/relationships/image" Target="../media/image23.png"/><Relationship Id="rId22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18" Type="http://schemas.openxmlformats.org/officeDocument/2006/relationships/image" Target="../media/image50.png"/><Relationship Id="rId3" Type="http://schemas.openxmlformats.org/officeDocument/2006/relationships/image" Target="../media/image36.png"/><Relationship Id="rId21" Type="http://schemas.openxmlformats.org/officeDocument/2006/relationships/image" Target="../media/image45.pn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49.png"/><Relationship Id="rId2" Type="http://schemas.openxmlformats.org/officeDocument/2006/relationships/image" Target="../media/image31.png"/><Relationship Id="rId16" Type="http://schemas.openxmlformats.org/officeDocument/2006/relationships/image" Target="../media/image48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0.png"/><Relationship Id="rId5" Type="http://schemas.openxmlformats.org/officeDocument/2006/relationships/image" Target="../media/image38.png"/><Relationship Id="rId15" Type="http://schemas.openxmlformats.org/officeDocument/2006/relationships/image" Target="../media/image24.png"/><Relationship Id="rId23" Type="http://schemas.openxmlformats.org/officeDocument/2006/relationships/image" Target="../media/image47.png"/><Relationship Id="rId10" Type="http://schemas.openxmlformats.org/officeDocument/2006/relationships/image" Target="../media/image30.png"/><Relationship Id="rId19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Relationship Id="rId14" Type="http://schemas.openxmlformats.org/officeDocument/2006/relationships/image" Target="../media/image23.png"/><Relationship Id="rId2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18" Type="http://schemas.openxmlformats.org/officeDocument/2006/relationships/image" Target="../media/image52.png"/><Relationship Id="rId3" Type="http://schemas.openxmlformats.org/officeDocument/2006/relationships/image" Target="../media/image36.png"/><Relationship Id="rId21" Type="http://schemas.openxmlformats.org/officeDocument/2006/relationships/image" Target="../media/image43.pn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51.png"/><Relationship Id="rId25" Type="http://schemas.openxmlformats.org/officeDocument/2006/relationships/image" Target="../media/image47.png"/><Relationship Id="rId2" Type="http://schemas.openxmlformats.org/officeDocument/2006/relationships/image" Target="../media/image31.png"/><Relationship Id="rId16" Type="http://schemas.openxmlformats.org/officeDocument/2006/relationships/image" Target="../media/image26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0.png"/><Relationship Id="rId24" Type="http://schemas.openxmlformats.org/officeDocument/2006/relationships/image" Target="../media/image46.png"/><Relationship Id="rId5" Type="http://schemas.openxmlformats.org/officeDocument/2006/relationships/image" Target="../media/image38.png"/><Relationship Id="rId15" Type="http://schemas.openxmlformats.org/officeDocument/2006/relationships/image" Target="../media/image24.png"/><Relationship Id="rId23" Type="http://schemas.openxmlformats.org/officeDocument/2006/relationships/image" Target="../media/image45.png"/><Relationship Id="rId10" Type="http://schemas.openxmlformats.org/officeDocument/2006/relationships/image" Target="../media/image30.png"/><Relationship Id="rId19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Relationship Id="rId14" Type="http://schemas.openxmlformats.org/officeDocument/2006/relationships/image" Target="../media/image23.png"/><Relationship Id="rId22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2.png"/><Relationship Id="rId18" Type="http://schemas.openxmlformats.org/officeDocument/2006/relationships/image" Target="../media/image52.png"/><Relationship Id="rId26" Type="http://schemas.openxmlformats.org/officeDocument/2006/relationships/image" Target="../media/image46.png"/><Relationship Id="rId3" Type="http://schemas.openxmlformats.org/officeDocument/2006/relationships/image" Target="../media/image36.png"/><Relationship Id="rId21" Type="http://schemas.openxmlformats.org/officeDocument/2006/relationships/image" Target="../media/image57.png"/><Relationship Id="rId7" Type="http://schemas.openxmlformats.org/officeDocument/2006/relationships/image" Target="../media/image40.png"/><Relationship Id="rId12" Type="http://schemas.openxmlformats.org/officeDocument/2006/relationships/image" Target="../media/image21.png"/><Relationship Id="rId17" Type="http://schemas.openxmlformats.org/officeDocument/2006/relationships/image" Target="../media/image51.png"/><Relationship Id="rId25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2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20.png"/><Relationship Id="rId24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24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55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Relationship Id="rId14" Type="http://schemas.openxmlformats.org/officeDocument/2006/relationships/image" Target="../media/image23.png"/><Relationship Id="rId22" Type="http://schemas.openxmlformats.org/officeDocument/2006/relationships/image" Target="../media/image58.png"/><Relationship Id="rId27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50" Type="http://schemas.openxmlformats.org/officeDocument/2006/relationships/image" Target="../media/image108.png"/><Relationship Id="rId55" Type="http://schemas.openxmlformats.org/officeDocument/2006/relationships/image" Target="../media/image113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41" Type="http://schemas.openxmlformats.org/officeDocument/2006/relationships/image" Target="../media/image99.png"/><Relationship Id="rId54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3" Type="http://schemas.openxmlformats.org/officeDocument/2006/relationships/image" Target="../media/image111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49" Type="http://schemas.openxmlformats.org/officeDocument/2006/relationships/image" Target="../media/image107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52" Type="http://schemas.openxmlformats.org/officeDocument/2006/relationships/image" Target="../media/image110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8" Type="http://schemas.openxmlformats.org/officeDocument/2006/relationships/image" Target="../media/image66.png"/><Relationship Id="rId51" Type="http://schemas.openxmlformats.org/officeDocument/2006/relationships/image" Target="../media/image109.png"/><Relationship Id="rId3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jpg"/><Relationship Id="rId10" Type="http://schemas.openxmlformats.org/officeDocument/2006/relationships/image" Target="../media/image122.png"/><Relationship Id="rId4" Type="http://schemas.openxmlformats.org/officeDocument/2006/relationships/image" Target="../media/image116.jpg"/><Relationship Id="rId9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0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59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8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7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62.png"/><Relationship Id="rId27" Type="http://schemas.openxmlformats.org/officeDocument/2006/relationships/image" Target="../media/image1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7.png"/><Relationship Id="rId18" Type="http://schemas.openxmlformats.org/officeDocument/2006/relationships/image" Target="../media/image152.png"/><Relationship Id="rId26" Type="http://schemas.openxmlformats.org/officeDocument/2006/relationships/image" Target="../media/image159.png"/><Relationship Id="rId3" Type="http://schemas.openxmlformats.org/officeDocument/2006/relationships/image" Target="../media/image138.png"/><Relationship Id="rId21" Type="http://schemas.openxmlformats.org/officeDocument/2006/relationships/image" Target="../media/image155.png"/><Relationship Id="rId7" Type="http://schemas.openxmlformats.org/officeDocument/2006/relationships/image" Target="../media/image142.png"/><Relationship Id="rId12" Type="http://schemas.openxmlformats.org/officeDocument/2006/relationships/image" Target="../media/image146.png"/><Relationship Id="rId17" Type="http://schemas.openxmlformats.org/officeDocument/2006/relationships/image" Target="../media/image151.png"/><Relationship Id="rId25" Type="http://schemas.openxmlformats.org/officeDocument/2006/relationships/image" Target="../media/image158.png"/><Relationship Id="rId2" Type="http://schemas.openxmlformats.org/officeDocument/2006/relationships/image" Target="../media/image137.png"/><Relationship Id="rId16" Type="http://schemas.openxmlformats.org/officeDocument/2006/relationships/image" Target="../media/image150.png"/><Relationship Id="rId20" Type="http://schemas.openxmlformats.org/officeDocument/2006/relationships/image" Target="../media/image154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24" Type="http://schemas.openxmlformats.org/officeDocument/2006/relationships/image" Target="../media/image157.png"/><Relationship Id="rId5" Type="http://schemas.openxmlformats.org/officeDocument/2006/relationships/image" Target="../media/image140.png"/><Relationship Id="rId15" Type="http://schemas.openxmlformats.org/officeDocument/2006/relationships/image" Target="../media/image149.png"/><Relationship Id="rId23" Type="http://schemas.openxmlformats.org/officeDocument/2006/relationships/image" Target="../media/image162.png"/><Relationship Id="rId28" Type="http://schemas.openxmlformats.org/officeDocument/2006/relationships/image" Target="../media/image161.png"/><Relationship Id="rId10" Type="http://schemas.openxmlformats.org/officeDocument/2006/relationships/image" Target="../media/image144.png"/><Relationship Id="rId19" Type="http://schemas.openxmlformats.org/officeDocument/2006/relationships/image" Target="../media/image153.png"/><Relationship Id="rId31" Type="http://schemas.openxmlformats.org/officeDocument/2006/relationships/image" Target="../media/image166.png"/><Relationship Id="rId4" Type="http://schemas.openxmlformats.org/officeDocument/2006/relationships/image" Target="../media/image139.png"/><Relationship Id="rId9" Type="http://schemas.openxmlformats.org/officeDocument/2006/relationships/image" Target="../media/image163.png"/><Relationship Id="rId14" Type="http://schemas.openxmlformats.org/officeDocument/2006/relationships/image" Target="../media/image148.png"/><Relationship Id="rId22" Type="http://schemas.openxmlformats.org/officeDocument/2006/relationships/image" Target="../media/image156.png"/><Relationship Id="rId27" Type="http://schemas.openxmlformats.org/officeDocument/2006/relationships/image" Target="../media/image160.png"/><Relationship Id="rId30" Type="http://schemas.openxmlformats.org/officeDocument/2006/relationships/image" Target="../media/image16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A2BD6C-46B5-47D2-BEA3-E6F9C99B3766}"/>
              </a:ext>
            </a:extLst>
          </p:cNvPr>
          <p:cNvGrpSpPr/>
          <p:nvPr/>
        </p:nvGrpSpPr>
        <p:grpSpPr>
          <a:xfrm>
            <a:off x="3962401" y="1071880"/>
            <a:ext cx="4724399" cy="4714240"/>
            <a:chOff x="3027681" y="812800"/>
            <a:chExt cx="4724399" cy="4714240"/>
          </a:xfrm>
        </p:grpSpPr>
        <p:pic>
          <p:nvPicPr>
            <p:cNvPr id="2050" name="Picture 2" descr="Image result for ml and AI">
              <a:extLst>
                <a:ext uri="{FF2B5EF4-FFF2-40B4-BE49-F238E27FC236}">
                  <a16:creationId xmlns:a16="http://schemas.microsoft.com/office/drawing/2014/main" id="{7B82F44C-D083-481D-A5A9-CE47DB235A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11860" r="55547" b="14918"/>
            <a:stretch/>
          </p:blipFill>
          <p:spPr bwMode="auto">
            <a:xfrm>
              <a:off x="3027681" y="1148080"/>
              <a:ext cx="4236720" cy="437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4ECB6A8-3955-4CD3-9965-F23AC0C9691F}"/>
                </a:ext>
              </a:extLst>
            </p:cNvPr>
            <p:cNvSpPr/>
            <p:nvPr/>
          </p:nvSpPr>
          <p:spPr>
            <a:xfrm>
              <a:off x="6604000" y="812800"/>
              <a:ext cx="1026160" cy="802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4250A7-B229-4D83-B76F-BF4FD46BC959}"/>
                </a:ext>
              </a:extLst>
            </p:cNvPr>
            <p:cNvSpPr/>
            <p:nvPr/>
          </p:nvSpPr>
          <p:spPr>
            <a:xfrm>
              <a:off x="6725920" y="4632960"/>
              <a:ext cx="1026160" cy="802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EE3B8C-B87B-4585-BDB9-7292B4669FE8}"/>
              </a:ext>
            </a:extLst>
          </p:cNvPr>
          <p:cNvSpPr txBox="1"/>
          <p:nvPr/>
        </p:nvSpPr>
        <p:spPr>
          <a:xfrm>
            <a:off x="2693621" y="589280"/>
            <a:ext cx="680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Machine Learning is a type of AI</a:t>
            </a:r>
          </a:p>
        </p:txBody>
      </p:sp>
    </p:spTree>
    <p:extLst>
      <p:ext uri="{BB962C8B-B14F-4D97-AF65-F5344CB8AC3E}">
        <p14:creationId xmlns:p14="http://schemas.microsoft.com/office/powerpoint/2010/main" val="209801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83B79A6-6132-4FF4-961C-422F6254565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Image result for cat">
            <a:extLst>
              <a:ext uri="{FF2B5EF4-FFF2-40B4-BE49-F238E27FC236}">
                <a16:creationId xmlns:a16="http://schemas.microsoft.com/office/drawing/2014/main" id="{355A921F-AC33-45DF-86AA-833AA05D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29" y="1715671"/>
            <a:ext cx="155448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cdn.thedailymash.co.uk/wp-content/uploads/20190309171852/blackcat250.jpg">
            <a:extLst>
              <a:ext uri="{FF2B5EF4-FFF2-40B4-BE49-F238E27FC236}">
                <a16:creationId xmlns:a16="http://schemas.microsoft.com/office/drawing/2014/main" id="{8A6114F7-73F9-4CC4-A3C3-193359923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5"/>
          <a:stretch/>
        </p:blipFill>
        <p:spPr bwMode="auto">
          <a:xfrm>
            <a:off x="8291168" y="1507669"/>
            <a:ext cx="1371600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dog">
            <a:extLst>
              <a:ext uri="{FF2B5EF4-FFF2-40B4-BE49-F238E27FC236}">
                <a16:creationId xmlns:a16="http://schemas.microsoft.com/office/drawing/2014/main" id="{1D14A7AB-F8E2-4EAA-876A-BBBA3011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r="46048" b="54734"/>
          <a:stretch/>
        </p:blipFill>
        <p:spPr bwMode="auto">
          <a:xfrm>
            <a:off x="7005686" y="1600465"/>
            <a:ext cx="1036948" cy="9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Related image">
            <a:extLst>
              <a:ext uri="{FF2B5EF4-FFF2-40B4-BE49-F238E27FC236}">
                <a16:creationId xmlns:a16="http://schemas.microsoft.com/office/drawing/2014/main" id="{AD4E3188-70CB-45EE-A4FD-0D09873D5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r="46903" b="51913"/>
          <a:stretch/>
        </p:blipFill>
        <p:spPr bwMode="auto">
          <a:xfrm>
            <a:off x="5507599" y="1507669"/>
            <a:ext cx="1216057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6229B7-0E8B-43E6-B197-EFB265F8CDA3}"/>
              </a:ext>
            </a:extLst>
          </p:cNvPr>
          <p:cNvSpPr txBox="1"/>
          <p:nvPr/>
        </p:nvSpPr>
        <p:spPr>
          <a:xfrm>
            <a:off x="2804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2348C8-A088-452B-BDBC-28BF3388FBCB}"/>
              </a:ext>
            </a:extLst>
          </p:cNvPr>
          <p:cNvSpPr txBox="1"/>
          <p:nvPr/>
        </p:nvSpPr>
        <p:spPr>
          <a:xfrm>
            <a:off x="2804160" y="4488378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[“cat”, “dog”, “dog”, “cat]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BC8485-5D06-45D2-863B-DFBCF419CCB9}"/>
              </a:ext>
            </a:extLst>
          </p:cNvPr>
          <p:cNvSpPr txBox="1"/>
          <p:nvPr/>
        </p:nvSpPr>
        <p:spPr>
          <a:xfrm>
            <a:off x="2804159" y="1929815"/>
            <a:ext cx="73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Input:[           ,              ,           ,              ]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D78442-9D6D-4630-A9CC-821815418223}"/>
              </a:ext>
            </a:extLst>
          </p:cNvPr>
          <p:cNvGrpSpPr/>
          <p:nvPr/>
        </p:nvGrpSpPr>
        <p:grpSpPr>
          <a:xfrm>
            <a:off x="5435600" y="2867724"/>
            <a:ext cx="1312675" cy="1315415"/>
            <a:chOff x="4127237" y="3976953"/>
            <a:chExt cx="2121164" cy="21255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A91817-A064-437F-8EF2-CDC11DB8E4E9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33" name="Picture 6" descr="Image result for algorithm icon">
              <a:extLst>
                <a:ext uri="{FF2B5EF4-FFF2-40B4-BE49-F238E27FC236}">
                  <a16:creationId xmlns:a16="http://schemas.microsoft.com/office/drawing/2014/main" id="{373CBA8B-3FB4-4845-B63E-99C3B6657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74349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9F585AC-D35B-42BD-AA49-A7E4A82986FE}"/>
              </a:ext>
            </a:extLst>
          </p:cNvPr>
          <p:cNvSpPr/>
          <p:nvPr/>
        </p:nvSpPr>
        <p:spPr>
          <a:xfrm>
            <a:off x="6096000" y="2336854"/>
            <a:ext cx="2100368" cy="1595461"/>
          </a:xfrm>
          <a:prstGeom prst="cube">
            <a:avLst>
              <a:gd name="adj" fmla="val 2863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720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9F585AC-D35B-42BD-AA49-A7E4A82986FE}"/>
              </a:ext>
            </a:extLst>
          </p:cNvPr>
          <p:cNvSpPr/>
          <p:nvPr/>
        </p:nvSpPr>
        <p:spPr>
          <a:xfrm>
            <a:off x="6096000" y="2336854"/>
            <a:ext cx="2100368" cy="1595461"/>
          </a:xfrm>
          <a:prstGeom prst="cube">
            <a:avLst>
              <a:gd name="adj" fmla="val 2863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E8F4CA7-A183-49FA-9246-35811E01585B}"/>
              </a:ext>
            </a:extLst>
          </p:cNvPr>
          <p:cNvSpPr/>
          <p:nvPr/>
        </p:nvSpPr>
        <p:spPr>
          <a:xfrm>
            <a:off x="7747512" y="2580640"/>
            <a:ext cx="238248" cy="741224"/>
          </a:xfrm>
          <a:prstGeom prst="cube">
            <a:avLst>
              <a:gd name="adj" fmla="val 9397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100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9F585AC-D35B-42BD-AA49-A7E4A82986FE}"/>
              </a:ext>
            </a:extLst>
          </p:cNvPr>
          <p:cNvSpPr/>
          <p:nvPr/>
        </p:nvSpPr>
        <p:spPr>
          <a:xfrm>
            <a:off x="6096000" y="2336854"/>
            <a:ext cx="2100368" cy="1595461"/>
          </a:xfrm>
          <a:prstGeom prst="cube">
            <a:avLst>
              <a:gd name="adj" fmla="val 2863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E8F4CA7-A183-49FA-9246-35811E01585B}"/>
              </a:ext>
            </a:extLst>
          </p:cNvPr>
          <p:cNvSpPr/>
          <p:nvPr/>
        </p:nvSpPr>
        <p:spPr>
          <a:xfrm>
            <a:off x="7747512" y="2580640"/>
            <a:ext cx="238248" cy="741224"/>
          </a:xfrm>
          <a:prstGeom prst="cube">
            <a:avLst>
              <a:gd name="adj" fmla="val 93977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3CE097FE-E1D8-47D5-A66B-0EDC042287CF}"/>
              </a:ext>
            </a:extLst>
          </p:cNvPr>
          <p:cNvSpPr/>
          <p:nvPr/>
        </p:nvSpPr>
        <p:spPr>
          <a:xfrm>
            <a:off x="8577656" y="2817175"/>
            <a:ext cx="2680423" cy="582890"/>
          </a:xfrm>
          <a:prstGeom prst="cube">
            <a:avLst>
              <a:gd name="adj" fmla="val 28636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29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303019"/>
            <a:ext cx="8868641" cy="4655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66705" y="1637607"/>
            <a:ext cx="88323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568536" y="1670857"/>
            <a:ext cx="80010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66211" y="1670858"/>
            <a:ext cx="69619" cy="87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749339" y="1670857"/>
            <a:ext cx="172488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946246" y="1634489"/>
            <a:ext cx="0" cy="123825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6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975860" y="1672936"/>
            <a:ext cx="69619" cy="87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061065" y="1653193"/>
            <a:ext cx="57150" cy="1070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43153" y="1672936"/>
            <a:ext cx="0" cy="85292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68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135880" y="1639686"/>
            <a:ext cx="14720" cy="1472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21336" y="21336"/>
                </a:moveTo>
                <a:lnTo>
                  <a:pt x="0" y="21336"/>
                </a:lnTo>
                <a:lnTo>
                  <a:pt x="0" y="0"/>
                </a:lnTo>
                <a:lnTo>
                  <a:pt x="21336" y="0"/>
                </a:lnTo>
                <a:lnTo>
                  <a:pt x="2133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69131" y="1670857"/>
            <a:ext cx="80010" cy="893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266805" y="1670858"/>
            <a:ext cx="69619" cy="872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416954" y="1634489"/>
            <a:ext cx="0" cy="123825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6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44490" y="1670857"/>
            <a:ext cx="249381" cy="12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11536" y="1670858"/>
            <a:ext cx="121574" cy="893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507721"/>
            <a:ext cx="8868641" cy="3816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83B79A6-6132-4FF4-961C-422F6254565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Image result for cat">
            <a:extLst>
              <a:ext uri="{FF2B5EF4-FFF2-40B4-BE49-F238E27FC236}">
                <a16:creationId xmlns:a16="http://schemas.microsoft.com/office/drawing/2014/main" id="{355A921F-AC33-45DF-86AA-833AA05D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29" y="1715671"/>
            <a:ext cx="155448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cdn.thedailymash.co.uk/wp-content/uploads/20190309171852/blackcat250.jpg">
            <a:extLst>
              <a:ext uri="{FF2B5EF4-FFF2-40B4-BE49-F238E27FC236}">
                <a16:creationId xmlns:a16="http://schemas.microsoft.com/office/drawing/2014/main" id="{8A6114F7-73F9-4CC4-A3C3-193359923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5"/>
          <a:stretch/>
        </p:blipFill>
        <p:spPr bwMode="auto">
          <a:xfrm>
            <a:off x="8291168" y="1507669"/>
            <a:ext cx="1371600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dog">
            <a:extLst>
              <a:ext uri="{FF2B5EF4-FFF2-40B4-BE49-F238E27FC236}">
                <a16:creationId xmlns:a16="http://schemas.microsoft.com/office/drawing/2014/main" id="{1D14A7AB-F8E2-4EAA-876A-BBBA3011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r="46048" b="54734"/>
          <a:stretch/>
        </p:blipFill>
        <p:spPr bwMode="auto">
          <a:xfrm>
            <a:off x="7005686" y="1600465"/>
            <a:ext cx="1036948" cy="9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Related image">
            <a:extLst>
              <a:ext uri="{FF2B5EF4-FFF2-40B4-BE49-F238E27FC236}">
                <a16:creationId xmlns:a16="http://schemas.microsoft.com/office/drawing/2014/main" id="{AD4E3188-70CB-45EE-A4FD-0D09873D5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r="46903" b="51913"/>
          <a:stretch/>
        </p:blipFill>
        <p:spPr bwMode="auto">
          <a:xfrm>
            <a:off x="5507599" y="1507669"/>
            <a:ext cx="1216057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6229B7-0E8B-43E6-B197-EFB265F8CDA3}"/>
              </a:ext>
            </a:extLst>
          </p:cNvPr>
          <p:cNvSpPr txBox="1"/>
          <p:nvPr/>
        </p:nvSpPr>
        <p:spPr>
          <a:xfrm>
            <a:off x="2804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2348C8-A088-452B-BDBC-28BF3388FBCB}"/>
              </a:ext>
            </a:extLst>
          </p:cNvPr>
          <p:cNvSpPr txBox="1"/>
          <p:nvPr/>
        </p:nvSpPr>
        <p:spPr>
          <a:xfrm>
            <a:off x="2804160" y="4488378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[“cat”, “dog”, “dog”, “cat]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BC8485-5D06-45D2-863B-DFBCF419CCB9}"/>
              </a:ext>
            </a:extLst>
          </p:cNvPr>
          <p:cNvSpPr txBox="1"/>
          <p:nvPr/>
        </p:nvSpPr>
        <p:spPr>
          <a:xfrm>
            <a:off x="2804159" y="1929815"/>
            <a:ext cx="73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Input:[           ,              ,           ,              ]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2C06FA-9099-4B62-A8E9-92BCBD34D097}"/>
              </a:ext>
            </a:extLst>
          </p:cNvPr>
          <p:cNvGrpSpPr/>
          <p:nvPr/>
        </p:nvGrpSpPr>
        <p:grpSpPr>
          <a:xfrm>
            <a:off x="5459774" y="2858026"/>
            <a:ext cx="1309468" cy="1309468"/>
            <a:chOff x="8515349" y="2319864"/>
            <a:chExt cx="2277533" cy="2277533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57847FA-611D-44D3-818C-C97236DE8E77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354E55F-DC90-4686-AF7F-B3B1A4FB939B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8C962A-4DE2-496A-84FA-AAB51E9AA882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9CFA2D-1806-4E1F-9827-91AB1C6C0A43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9E7163-89BF-4962-AFF5-9849F904C309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08BD84-5829-44F0-AE78-56FA6A7510BC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10" descr="Related image">
              <a:extLst>
                <a:ext uri="{FF2B5EF4-FFF2-40B4-BE49-F238E27FC236}">
                  <a16:creationId xmlns:a16="http://schemas.microsoft.com/office/drawing/2014/main" id="{786CABAF-632D-4A54-9473-FDEA8587E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B3AC4FB-1FED-4B02-A9D9-4AC6E8F0E71A}"/>
              </a:ext>
            </a:extLst>
          </p:cNvPr>
          <p:cNvSpPr/>
          <p:nvPr/>
        </p:nvSpPr>
        <p:spPr>
          <a:xfrm>
            <a:off x="5665506" y="4133007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MODEL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4531360" y="3147814"/>
            <a:ext cx="312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07E5A5-40CF-42F3-A7F4-9E09727B2477}"/>
              </a:ext>
            </a:extLst>
          </p:cNvPr>
          <p:cNvGrpSpPr/>
          <p:nvPr/>
        </p:nvGrpSpPr>
        <p:grpSpPr>
          <a:xfrm>
            <a:off x="4957233" y="2165771"/>
            <a:ext cx="2277533" cy="2277533"/>
            <a:chOff x="8515349" y="2319864"/>
            <a:chExt cx="2277533" cy="2277533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28B1BB7-851D-4DBA-8601-69180BF18E0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17F32C3-3517-4279-AE60-BFFAD1DE4675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188DA-63AC-417A-B3DB-DE4FB058AF8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16F9BA-08D0-42D5-9036-125B0C9D7BC2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2812C2-C4F0-4025-8786-90554433C589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703C25-6550-4B30-80EB-FF74ABB7E6D0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0" descr="Related image">
              <a:extLst>
                <a:ext uri="{FF2B5EF4-FFF2-40B4-BE49-F238E27FC236}">
                  <a16:creationId xmlns:a16="http://schemas.microsoft.com/office/drawing/2014/main" id="{3AEBD931-DC6C-482B-8EC6-FC5AB6483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A85E630-134D-48E5-A5FE-872A6130E623}"/>
              </a:ext>
            </a:extLst>
          </p:cNvPr>
          <p:cNvSpPr/>
          <p:nvPr/>
        </p:nvSpPr>
        <p:spPr>
          <a:xfrm>
            <a:off x="5289528" y="4412637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71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4531360" y="3147814"/>
            <a:ext cx="312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07E5A5-40CF-42F3-A7F4-9E09727B2477}"/>
              </a:ext>
            </a:extLst>
          </p:cNvPr>
          <p:cNvGrpSpPr/>
          <p:nvPr/>
        </p:nvGrpSpPr>
        <p:grpSpPr>
          <a:xfrm>
            <a:off x="4957233" y="2165771"/>
            <a:ext cx="2277533" cy="2277533"/>
            <a:chOff x="8515349" y="2319864"/>
            <a:chExt cx="2277533" cy="2277533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28B1BB7-851D-4DBA-8601-69180BF18E0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17F32C3-3517-4279-AE60-BFFAD1DE4675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188DA-63AC-417A-B3DB-DE4FB058AF8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16F9BA-08D0-42D5-9036-125B0C9D7BC2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2812C2-C4F0-4025-8786-90554433C589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703C25-6550-4B30-80EB-FF74ABB7E6D0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0" descr="Related image">
              <a:extLst>
                <a:ext uri="{FF2B5EF4-FFF2-40B4-BE49-F238E27FC236}">
                  <a16:creationId xmlns:a16="http://schemas.microsoft.com/office/drawing/2014/main" id="{3AEBD931-DC6C-482B-8EC6-FC5AB6483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A85E630-134D-48E5-A5FE-872A6130E623}"/>
              </a:ext>
            </a:extLst>
          </p:cNvPr>
          <p:cNvSpPr/>
          <p:nvPr/>
        </p:nvSpPr>
        <p:spPr>
          <a:xfrm>
            <a:off x="5289528" y="4412637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FCBAF8-C8BD-4BE3-AA45-26C9F9ED5998}"/>
              </a:ext>
            </a:extLst>
          </p:cNvPr>
          <p:cNvCxnSpPr>
            <a:cxnSpLocks/>
          </p:cNvCxnSpPr>
          <p:nvPr/>
        </p:nvCxnSpPr>
        <p:spPr>
          <a:xfrm>
            <a:off x="3733636" y="3479799"/>
            <a:ext cx="79772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Image result for cat">
            <a:extLst>
              <a:ext uri="{FF2B5EF4-FFF2-40B4-BE49-F238E27FC236}">
                <a16:creationId xmlns:a16="http://schemas.microsoft.com/office/drawing/2014/main" id="{1BAB1D47-730A-4E1A-ABC2-3889683D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3" y="239457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FB749A-B185-498A-92C8-6F3927D58458}"/>
              </a:ext>
            </a:extLst>
          </p:cNvPr>
          <p:cNvSpPr/>
          <p:nvPr/>
        </p:nvSpPr>
        <p:spPr>
          <a:xfrm>
            <a:off x="1041400" y="2165771"/>
            <a:ext cx="2579208" cy="23977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8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F6F936-A85F-4B5C-97B2-11A57CD9F415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9ABCB-5EAD-459C-ABBB-9D96246803B5}"/>
              </a:ext>
            </a:extLst>
          </p:cNvPr>
          <p:cNvSpPr txBox="1"/>
          <p:nvPr/>
        </p:nvSpPr>
        <p:spPr>
          <a:xfrm>
            <a:off x="4531360" y="3147814"/>
            <a:ext cx="3129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input</a:t>
            </a:r>
            <a:r>
              <a:rPr lang="en-US" sz="3600" dirty="0">
                <a:solidFill>
                  <a:schemeClr val="bg1"/>
                </a:solidFill>
              </a:rPr>
              <a:t> *1.8 + 32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07E5A5-40CF-42F3-A7F4-9E09727B2477}"/>
              </a:ext>
            </a:extLst>
          </p:cNvPr>
          <p:cNvGrpSpPr/>
          <p:nvPr/>
        </p:nvGrpSpPr>
        <p:grpSpPr>
          <a:xfrm>
            <a:off x="4957233" y="2165771"/>
            <a:ext cx="2277533" cy="2277533"/>
            <a:chOff x="8515349" y="2319864"/>
            <a:chExt cx="2277533" cy="2277533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28B1BB7-851D-4DBA-8601-69180BF18E0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17F32C3-3517-4279-AE60-BFFAD1DE4675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F188DA-63AC-417A-B3DB-DE4FB058AF8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16F9BA-08D0-42D5-9036-125B0C9D7BC2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2812C2-C4F0-4025-8786-90554433C589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703C25-6550-4B30-80EB-FF74ABB7E6D0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0" descr="Related image">
              <a:extLst>
                <a:ext uri="{FF2B5EF4-FFF2-40B4-BE49-F238E27FC236}">
                  <a16:creationId xmlns:a16="http://schemas.microsoft.com/office/drawing/2014/main" id="{3AEBD931-DC6C-482B-8EC6-FC5AB6483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A85E630-134D-48E5-A5FE-872A6130E623}"/>
              </a:ext>
            </a:extLst>
          </p:cNvPr>
          <p:cNvSpPr/>
          <p:nvPr/>
        </p:nvSpPr>
        <p:spPr>
          <a:xfrm>
            <a:off x="5289528" y="4412637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FCBAF8-C8BD-4BE3-AA45-26C9F9ED5998}"/>
              </a:ext>
            </a:extLst>
          </p:cNvPr>
          <p:cNvCxnSpPr>
            <a:cxnSpLocks/>
          </p:cNvCxnSpPr>
          <p:nvPr/>
        </p:nvCxnSpPr>
        <p:spPr>
          <a:xfrm>
            <a:off x="3733636" y="3479799"/>
            <a:ext cx="79772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Image result for cat">
            <a:extLst>
              <a:ext uri="{FF2B5EF4-FFF2-40B4-BE49-F238E27FC236}">
                <a16:creationId xmlns:a16="http://schemas.microsoft.com/office/drawing/2014/main" id="{1BAB1D47-730A-4E1A-ABC2-3889683D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3" y="2394571"/>
            <a:ext cx="25146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FE4B67-D3F9-482D-9A6B-9E4F74D62EBD}"/>
              </a:ext>
            </a:extLst>
          </p:cNvPr>
          <p:cNvCxnSpPr>
            <a:cxnSpLocks/>
          </p:cNvCxnSpPr>
          <p:nvPr/>
        </p:nvCxnSpPr>
        <p:spPr>
          <a:xfrm>
            <a:off x="7609671" y="3486541"/>
            <a:ext cx="89932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831D1FE-1E73-4416-883B-13F8735DBD54}"/>
              </a:ext>
            </a:extLst>
          </p:cNvPr>
          <p:cNvSpPr/>
          <p:nvPr/>
        </p:nvSpPr>
        <p:spPr>
          <a:xfrm>
            <a:off x="8675703" y="3146474"/>
            <a:ext cx="2543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b="1" dirty="0">
                <a:solidFill>
                  <a:srgbClr val="00B050"/>
                </a:solidFill>
              </a:rPr>
              <a:t>‘Cat’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CEE550-39AA-40A7-90B0-E9109452F293}"/>
              </a:ext>
            </a:extLst>
          </p:cNvPr>
          <p:cNvSpPr/>
          <p:nvPr/>
        </p:nvSpPr>
        <p:spPr>
          <a:xfrm>
            <a:off x="1041400" y="2165771"/>
            <a:ext cx="2579208" cy="239776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FB8D19B-FF82-4EF0-B844-67183C6E6A0A}"/>
              </a:ext>
            </a:extLst>
          </p:cNvPr>
          <p:cNvGrpSpPr/>
          <p:nvPr/>
        </p:nvGrpSpPr>
        <p:grpSpPr>
          <a:xfrm>
            <a:off x="5035418" y="597060"/>
            <a:ext cx="2121164" cy="2125592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B02454-6D13-46BD-93A4-1F71CE987F28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A13A9E82-447D-46D7-BC51-9F4C6346D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5D85E-D4AA-4B64-B46A-0A40FE488DDA}"/>
              </a:ext>
            </a:extLst>
          </p:cNvPr>
          <p:cNvGrpSpPr/>
          <p:nvPr/>
        </p:nvGrpSpPr>
        <p:grpSpPr>
          <a:xfrm>
            <a:off x="1065742" y="589122"/>
            <a:ext cx="2209800" cy="2082800"/>
            <a:chOff x="402167" y="3969015"/>
            <a:chExt cx="2209800" cy="2082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32394-159D-4701-8452-955A016A05D0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 descr="Image result for algorithm icon">
              <a:extLst>
                <a:ext uri="{FF2B5EF4-FFF2-40B4-BE49-F238E27FC236}">
                  <a16:creationId xmlns:a16="http://schemas.microsoft.com/office/drawing/2014/main" id="{BF41FE23-B2DF-40C2-8074-4DF05F353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Plus Sign 12">
            <a:extLst>
              <a:ext uri="{FF2B5EF4-FFF2-40B4-BE49-F238E27FC236}">
                <a16:creationId xmlns:a16="http://schemas.microsoft.com/office/drawing/2014/main" id="{87AC309C-E92F-495E-B1ED-FC77F4824053}"/>
              </a:ext>
            </a:extLst>
          </p:cNvPr>
          <p:cNvSpPr/>
          <p:nvPr/>
        </p:nvSpPr>
        <p:spPr>
          <a:xfrm>
            <a:off x="3761780" y="1359286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8103FC63-656E-407F-A2DC-EF340A06EBAA}"/>
              </a:ext>
            </a:extLst>
          </p:cNvPr>
          <p:cNvSpPr/>
          <p:nvPr/>
        </p:nvSpPr>
        <p:spPr>
          <a:xfrm>
            <a:off x="7684287" y="1395306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E1057-B593-40EF-835E-B7DE27007797}"/>
              </a:ext>
            </a:extLst>
          </p:cNvPr>
          <p:cNvGrpSpPr/>
          <p:nvPr/>
        </p:nvGrpSpPr>
        <p:grpSpPr>
          <a:xfrm>
            <a:off x="8916457" y="582504"/>
            <a:ext cx="2277533" cy="2277533"/>
            <a:chOff x="8515349" y="2319864"/>
            <a:chExt cx="2277533" cy="2277533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BE56276-18C0-485E-896C-896EDA53923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B1F4DC-5B6C-4745-84F7-7340984949D2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9D7B08-5173-4F79-8464-41F2EDAE8D2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80A280-3A01-4B88-8CC6-3C912A20C24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705654-0848-4F7E-AE60-CDD565626A06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B8926F-4DEF-400D-9AE2-ECE33052BC27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10" descr="Related image">
              <a:extLst>
                <a:ext uri="{FF2B5EF4-FFF2-40B4-BE49-F238E27FC236}">
                  <a16:creationId xmlns:a16="http://schemas.microsoft.com/office/drawing/2014/main" id="{483D68DB-5E9C-411F-976B-E3001EC81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3F05F-9123-479C-946D-D450233D5A86}"/>
              </a:ext>
            </a:extLst>
          </p:cNvPr>
          <p:cNvSpPr/>
          <p:nvPr/>
        </p:nvSpPr>
        <p:spPr>
          <a:xfrm>
            <a:off x="1617008" y="2860037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FEB91-80F6-4C06-9FED-FB925281C990}"/>
              </a:ext>
            </a:extLst>
          </p:cNvPr>
          <p:cNvSpPr/>
          <p:nvPr/>
        </p:nvSpPr>
        <p:spPr>
          <a:xfrm>
            <a:off x="4812347" y="2829370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E1B90-A04C-4AAF-811D-D4222D2F7AC1}"/>
              </a:ext>
            </a:extLst>
          </p:cNvPr>
          <p:cNvSpPr/>
          <p:nvPr/>
        </p:nvSpPr>
        <p:spPr>
          <a:xfrm>
            <a:off x="9248752" y="2829370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4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41A2A1-85C9-4F84-AAA0-1551FEBB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09" y="3862450"/>
            <a:ext cx="2047286" cy="204728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B8D19B-FF82-4EF0-B844-67183C6E6A0A}"/>
              </a:ext>
            </a:extLst>
          </p:cNvPr>
          <p:cNvGrpSpPr/>
          <p:nvPr/>
        </p:nvGrpSpPr>
        <p:grpSpPr>
          <a:xfrm>
            <a:off x="5035418" y="597060"/>
            <a:ext cx="2121164" cy="2125592"/>
            <a:chOff x="4127237" y="3976953"/>
            <a:chExt cx="2121164" cy="21255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CB02454-6D13-46BD-93A4-1F71CE987F28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9" name="Picture 6" descr="Image result for algorithm icon">
              <a:extLst>
                <a:ext uri="{FF2B5EF4-FFF2-40B4-BE49-F238E27FC236}">
                  <a16:creationId xmlns:a16="http://schemas.microsoft.com/office/drawing/2014/main" id="{A13A9E82-447D-46D7-BC51-9F4C6346D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25D85E-D4AA-4B64-B46A-0A40FE488DDA}"/>
              </a:ext>
            </a:extLst>
          </p:cNvPr>
          <p:cNvGrpSpPr/>
          <p:nvPr/>
        </p:nvGrpSpPr>
        <p:grpSpPr>
          <a:xfrm>
            <a:off x="1065742" y="589122"/>
            <a:ext cx="2209800" cy="2082800"/>
            <a:chOff x="402167" y="3969015"/>
            <a:chExt cx="2209800" cy="20828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3232394-159D-4701-8452-955A016A05D0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 descr="Image result for algorithm icon">
              <a:extLst>
                <a:ext uri="{FF2B5EF4-FFF2-40B4-BE49-F238E27FC236}">
                  <a16:creationId xmlns:a16="http://schemas.microsoft.com/office/drawing/2014/main" id="{BF41FE23-B2DF-40C2-8074-4DF05F353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Plus Sign 12">
            <a:extLst>
              <a:ext uri="{FF2B5EF4-FFF2-40B4-BE49-F238E27FC236}">
                <a16:creationId xmlns:a16="http://schemas.microsoft.com/office/drawing/2014/main" id="{87AC309C-E92F-495E-B1ED-FC77F4824053}"/>
              </a:ext>
            </a:extLst>
          </p:cNvPr>
          <p:cNvSpPr/>
          <p:nvPr/>
        </p:nvSpPr>
        <p:spPr>
          <a:xfrm>
            <a:off x="3761780" y="1359286"/>
            <a:ext cx="787401" cy="711200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8103FC63-656E-407F-A2DC-EF340A06EBAA}"/>
              </a:ext>
            </a:extLst>
          </p:cNvPr>
          <p:cNvSpPr/>
          <p:nvPr/>
        </p:nvSpPr>
        <p:spPr>
          <a:xfrm>
            <a:off x="7684287" y="1395306"/>
            <a:ext cx="702733" cy="592667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E1057-B593-40EF-835E-B7DE27007797}"/>
              </a:ext>
            </a:extLst>
          </p:cNvPr>
          <p:cNvGrpSpPr/>
          <p:nvPr/>
        </p:nvGrpSpPr>
        <p:grpSpPr>
          <a:xfrm>
            <a:off x="8916457" y="582504"/>
            <a:ext cx="2277533" cy="2277533"/>
            <a:chOff x="8515349" y="2319864"/>
            <a:chExt cx="2277533" cy="2277533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BE56276-18C0-485E-896C-896EDA539238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B1F4DC-5B6C-4745-84F7-7340984949D2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9D7B08-5173-4F79-8464-41F2EDAE8D2E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780A280-3A01-4B88-8CC6-3C912A20C24D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705654-0848-4F7E-AE60-CDD565626A06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B8926F-4DEF-400D-9AE2-ECE33052BC27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10" descr="Related image">
              <a:extLst>
                <a:ext uri="{FF2B5EF4-FFF2-40B4-BE49-F238E27FC236}">
                  <a16:creationId xmlns:a16="http://schemas.microsoft.com/office/drawing/2014/main" id="{483D68DB-5E9C-411F-976B-E3001EC81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9B3F05F-9123-479C-946D-D450233D5A86}"/>
              </a:ext>
            </a:extLst>
          </p:cNvPr>
          <p:cNvSpPr/>
          <p:nvPr/>
        </p:nvSpPr>
        <p:spPr>
          <a:xfrm>
            <a:off x="1617008" y="2860037"/>
            <a:ext cx="11834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FEB91-80F6-4C06-9FED-FB925281C990}"/>
              </a:ext>
            </a:extLst>
          </p:cNvPr>
          <p:cNvSpPr/>
          <p:nvPr/>
        </p:nvSpPr>
        <p:spPr>
          <a:xfrm>
            <a:off x="4812347" y="2829370"/>
            <a:ext cx="256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ALGORITHM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E1B90-A04C-4AAF-811D-D4222D2F7AC1}"/>
              </a:ext>
            </a:extLst>
          </p:cNvPr>
          <p:cNvSpPr/>
          <p:nvPr/>
        </p:nvSpPr>
        <p:spPr>
          <a:xfrm>
            <a:off x="9248752" y="2829370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94E355-398D-4847-A5A5-6760733B4639}"/>
              </a:ext>
            </a:extLst>
          </p:cNvPr>
          <p:cNvGrpSpPr/>
          <p:nvPr/>
        </p:nvGrpSpPr>
        <p:grpSpPr>
          <a:xfrm>
            <a:off x="4831608" y="3862450"/>
            <a:ext cx="2277533" cy="2277533"/>
            <a:chOff x="8515349" y="2319864"/>
            <a:chExt cx="2277533" cy="2277533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4E878513-A4F9-4DFD-86B8-DD44C109C5FE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CAF0EADD-A061-404E-B3F0-666F571C5039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779FF0-12F7-4483-9BCC-A1DB29D27E70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38AD288-B50B-44FC-8D8C-FED2EA5B709B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7DA32F-CA31-4D8E-911E-1A154C24F248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1455D3-A5D1-45EF-A0B2-2102DFF9F4DD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10" descr="Related image">
              <a:extLst>
                <a:ext uri="{FF2B5EF4-FFF2-40B4-BE49-F238E27FC236}">
                  <a16:creationId xmlns:a16="http://schemas.microsoft.com/office/drawing/2014/main" id="{9A6AACDE-F59C-483C-BEE1-BEDF293F6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67A2740-D9A1-45C2-868D-A1C3DC98D5E9}"/>
              </a:ext>
            </a:extLst>
          </p:cNvPr>
          <p:cNvSpPr/>
          <p:nvPr/>
        </p:nvSpPr>
        <p:spPr>
          <a:xfrm>
            <a:off x="5163903" y="6109316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MODEL</a:t>
            </a:r>
            <a:endParaRPr lang="en-US" sz="3600" dirty="0">
              <a:solidFill>
                <a:srgbClr val="00B05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C0E1AC-9E63-4A86-A38F-06EC223402FF}"/>
              </a:ext>
            </a:extLst>
          </p:cNvPr>
          <p:cNvGrpSpPr/>
          <p:nvPr/>
        </p:nvGrpSpPr>
        <p:grpSpPr>
          <a:xfrm>
            <a:off x="1070694" y="3862450"/>
            <a:ext cx="2209800" cy="2082800"/>
            <a:chOff x="402167" y="3969015"/>
            <a:chExt cx="2209800" cy="20828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297046-9DD7-49A7-B300-E78E3B3D7659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2" descr="Image result for algorithm icon">
              <a:extLst>
                <a:ext uri="{FF2B5EF4-FFF2-40B4-BE49-F238E27FC236}">
                  <a16:creationId xmlns:a16="http://schemas.microsoft.com/office/drawing/2014/main" id="{43AF01B5-EA1C-45D0-A885-2A6191D35D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675C4F3-B0F6-4599-BA24-CFC4ED61CDE9}"/>
              </a:ext>
            </a:extLst>
          </p:cNvPr>
          <p:cNvSpPr/>
          <p:nvPr/>
        </p:nvSpPr>
        <p:spPr>
          <a:xfrm>
            <a:off x="1091223" y="6133365"/>
            <a:ext cx="2235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20000"/>
                </a:solidFill>
              </a:rPr>
              <a:t>NEW DATA</a:t>
            </a:r>
            <a:endParaRPr lang="en-US" sz="3600" dirty="0">
              <a:solidFill>
                <a:srgbClr val="F2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9998FD-4C02-4524-86AA-E4AA396F1D3E}"/>
              </a:ext>
            </a:extLst>
          </p:cNvPr>
          <p:cNvSpPr/>
          <p:nvPr/>
        </p:nvSpPr>
        <p:spPr>
          <a:xfrm>
            <a:off x="8584664" y="6133365"/>
            <a:ext cx="2762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PREDICTIONS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3246F3A-143B-4D5C-9809-33C42E0594AB}"/>
              </a:ext>
            </a:extLst>
          </p:cNvPr>
          <p:cNvSpPr/>
          <p:nvPr/>
        </p:nvSpPr>
        <p:spPr>
          <a:xfrm>
            <a:off x="3820849" y="4752457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1CD94F6F-EB04-4E91-9331-AEDA9CB13BBD}"/>
              </a:ext>
            </a:extLst>
          </p:cNvPr>
          <p:cNvSpPr/>
          <p:nvPr/>
        </p:nvSpPr>
        <p:spPr>
          <a:xfrm>
            <a:off x="7705453" y="4781236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91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057956" y="1050743"/>
            <a:ext cx="60760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 the Model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CCFC63-4976-4008-8BCA-EB71CE82A22E}"/>
              </a:ext>
            </a:extLst>
          </p:cNvPr>
          <p:cNvGrpSpPr/>
          <p:nvPr/>
        </p:nvGrpSpPr>
        <p:grpSpPr>
          <a:xfrm>
            <a:off x="4991099" y="2606395"/>
            <a:ext cx="2209800" cy="2082800"/>
            <a:chOff x="402167" y="3969015"/>
            <a:chExt cx="2209800" cy="20828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E07C67-1551-4103-93AA-8A77B10DB212}"/>
                </a:ext>
              </a:extLst>
            </p:cNvPr>
            <p:cNvSpPr/>
            <p:nvPr/>
          </p:nvSpPr>
          <p:spPr>
            <a:xfrm>
              <a:off x="503766" y="3969015"/>
              <a:ext cx="2082800" cy="208280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Image result for algorithm icon">
              <a:extLst>
                <a:ext uri="{FF2B5EF4-FFF2-40B4-BE49-F238E27FC236}">
                  <a16:creationId xmlns:a16="http://schemas.microsoft.com/office/drawing/2014/main" id="{B56E21C5-5094-4DFA-B8B2-457D1DCDC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67" y="3976953"/>
              <a:ext cx="2209800" cy="2066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164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17EA10C-70FB-447A-93AF-7D047CEF55E5}"/>
              </a:ext>
            </a:extLst>
          </p:cNvPr>
          <p:cNvGrpSpPr/>
          <p:nvPr/>
        </p:nvGrpSpPr>
        <p:grpSpPr>
          <a:xfrm>
            <a:off x="5616826" y="2472477"/>
            <a:ext cx="2209800" cy="2680865"/>
            <a:chOff x="4991099" y="2700663"/>
            <a:chExt cx="2209800" cy="268086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5A6778-CC9E-442E-BD17-71A63A21FC11}"/>
                </a:ext>
              </a:extLst>
            </p:cNvPr>
            <p:cNvGrpSpPr/>
            <p:nvPr/>
          </p:nvGrpSpPr>
          <p:grpSpPr>
            <a:xfrm>
              <a:off x="4991099" y="2853063"/>
              <a:ext cx="2209800" cy="2082800"/>
              <a:chOff x="402167" y="3969015"/>
              <a:chExt cx="2209800" cy="20828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DBF9879-9E2F-4881-AFC9-80791ABD9105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2" descr="Image result for algorithm icon">
                <a:extLst>
                  <a:ext uri="{FF2B5EF4-FFF2-40B4-BE49-F238E27FC236}">
                    <a16:creationId xmlns:a16="http://schemas.microsoft.com/office/drawing/2014/main" id="{E3CE2096-419A-471A-8DD3-4FCAAA7BB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4B3D61-162A-4D1E-A91E-785AE52B3DB9}"/>
                </a:ext>
              </a:extLst>
            </p:cNvPr>
            <p:cNvSpPr/>
            <p:nvPr/>
          </p:nvSpPr>
          <p:spPr>
            <a:xfrm>
              <a:off x="5067297" y="2700663"/>
              <a:ext cx="1597630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0BC0140-D9A4-4329-A47C-865A86A194A8}"/>
              </a:ext>
            </a:extLst>
          </p:cNvPr>
          <p:cNvSpPr/>
          <p:nvPr/>
        </p:nvSpPr>
        <p:spPr>
          <a:xfrm>
            <a:off x="3057956" y="1050743"/>
            <a:ext cx="60760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 the Model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A15C8-AB97-41C2-81E5-AC4FE53F8373}"/>
              </a:ext>
            </a:extLst>
          </p:cNvPr>
          <p:cNvSpPr/>
          <p:nvPr/>
        </p:nvSpPr>
        <p:spPr>
          <a:xfrm>
            <a:off x="2811559" y="3409677"/>
            <a:ext cx="2155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20000"/>
                </a:solidFill>
              </a:rPr>
              <a:t>Training Data</a:t>
            </a:r>
            <a:endParaRPr lang="en-US" sz="2800" dirty="0">
              <a:solidFill>
                <a:srgbClr val="F2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CE1DF1-2582-427B-AD5B-A729B74B956E}"/>
              </a:ext>
            </a:extLst>
          </p:cNvPr>
          <p:cNvGrpSpPr/>
          <p:nvPr/>
        </p:nvGrpSpPr>
        <p:grpSpPr>
          <a:xfrm>
            <a:off x="4986994" y="2196447"/>
            <a:ext cx="2209800" cy="2680865"/>
            <a:chOff x="952320" y="2196445"/>
            <a:chExt cx="2209800" cy="26808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0AB1FC5-B656-42D4-BC5A-2E7C67C877EC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3773D39-AE6A-4BD1-937F-3ADAAEC14BF6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2" descr="Image result for algorithm icon">
                <a:extLst>
                  <a:ext uri="{FF2B5EF4-FFF2-40B4-BE49-F238E27FC236}">
                    <a16:creationId xmlns:a16="http://schemas.microsoft.com/office/drawing/2014/main" id="{E414A9D0-4E97-46A2-A64F-FF8AC680F8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564C749-D619-463B-8E77-FC1D14616BC9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6AE54A7-CBC9-4B7D-AC98-6120A6C7E453}"/>
              </a:ext>
            </a:extLst>
          </p:cNvPr>
          <p:cNvSpPr/>
          <p:nvPr/>
        </p:nvSpPr>
        <p:spPr>
          <a:xfrm>
            <a:off x="7966006" y="3415419"/>
            <a:ext cx="1558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20000"/>
                </a:solidFill>
              </a:rPr>
              <a:t>Test Data</a:t>
            </a:r>
            <a:endParaRPr lang="en-US" sz="2800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58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A8951-37CB-4B15-B591-3574F30B8D31}"/>
              </a:ext>
            </a:extLst>
          </p:cNvPr>
          <p:cNvGrpSpPr/>
          <p:nvPr/>
        </p:nvGrpSpPr>
        <p:grpSpPr>
          <a:xfrm>
            <a:off x="5398932" y="464320"/>
            <a:ext cx="1828800" cy="1828800"/>
            <a:chOff x="4386085" y="2595128"/>
            <a:chExt cx="2322318" cy="2322318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83C7159-AC5C-418C-97B5-291020DCD46C}"/>
                </a:ext>
              </a:extLst>
            </p:cNvPr>
            <p:cNvSpPr/>
            <p:nvPr/>
          </p:nvSpPr>
          <p:spPr>
            <a:xfrm rot="10800000">
              <a:off x="4560484" y="3201653"/>
              <a:ext cx="1806718" cy="6624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541F09-7B29-4A0E-BD53-27FF44962A75}"/>
                </a:ext>
              </a:extLst>
            </p:cNvPr>
            <p:cNvSpPr/>
            <p:nvPr/>
          </p:nvSpPr>
          <p:spPr>
            <a:xfrm>
              <a:off x="4515879" y="2762626"/>
              <a:ext cx="2067641" cy="469956"/>
            </a:xfrm>
            <a:prstGeom prst="triangle">
              <a:avLst>
                <a:gd name="adj" fmla="val 447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C86879-8AD6-4F2A-A98E-427E9E3F24C9}"/>
                </a:ext>
              </a:extLst>
            </p:cNvPr>
            <p:cNvSpPr/>
            <p:nvPr/>
          </p:nvSpPr>
          <p:spPr>
            <a:xfrm>
              <a:off x="5141785" y="3291776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6727E-1B87-4894-AE07-4BF7EEF7CC4A}"/>
                </a:ext>
              </a:extLst>
            </p:cNvPr>
            <p:cNvSpPr/>
            <p:nvPr/>
          </p:nvSpPr>
          <p:spPr>
            <a:xfrm rot="1906395">
              <a:off x="4809489" y="3581647"/>
              <a:ext cx="1214555" cy="10100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B0BD-D845-489F-8383-FFB6B9A14856}"/>
                </a:ext>
              </a:extLst>
            </p:cNvPr>
            <p:cNvSpPr/>
            <p:nvPr/>
          </p:nvSpPr>
          <p:spPr>
            <a:xfrm rot="445923">
              <a:off x="4585632" y="3289941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8BDB92-FE1E-44D3-AC11-66B593CF626F}"/>
                </a:ext>
              </a:extLst>
            </p:cNvPr>
            <p:cNvSpPr/>
            <p:nvPr/>
          </p:nvSpPr>
          <p:spPr>
            <a:xfrm rot="19880160">
              <a:off x="5164560" y="3646565"/>
              <a:ext cx="1249445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10" descr="Related image">
              <a:extLst>
                <a:ext uri="{FF2B5EF4-FFF2-40B4-BE49-F238E27FC236}">
                  <a16:creationId xmlns:a16="http://schemas.microsoft.com/office/drawing/2014/main" id="{AAE7C5FD-92C8-4708-B00F-078E1E1AB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85" y="2595128"/>
              <a:ext cx="2322318" cy="2322318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CCAC40-C0AB-4DD4-BDEB-8CDC2627C825}"/>
              </a:ext>
            </a:extLst>
          </p:cNvPr>
          <p:cNvSpPr/>
          <p:nvPr/>
        </p:nvSpPr>
        <p:spPr>
          <a:xfrm>
            <a:off x="4502611" y="1601471"/>
            <a:ext cx="656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Train</a:t>
            </a:r>
            <a:endParaRPr lang="en-US" dirty="0">
              <a:solidFill>
                <a:srgbClr val="F2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CFF156-0225-41BB-8192-F92EE39F5DE5}"/>
              </a:ext>
            </a:extLst>
          </p:cNvPr>
          <p:cNvGrpSpPr/>
          <p:nvPr/>
        </p:nvGrpSpPr>
        <p:grpSpPr>
          <a:xfrm>
            <a:off x="2554060" y="243408"/>
            <a:ext cx="1554480" cy="1737360"/>
            <a:chOff x="952320" y="2196445"/>
            <a:chExt cx="2209800" cy="26808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50F7C7-15EA-4660-9493-CC0D6EA6C51A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3007AF-1AA6-43A6-8648-60B98A51510E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Image result for algorithm icon">
                <a:extLst>
                  <a:ext uri="{FF2B5EF4-FFF2-40B4-BE49-F238E27FC236}">
                    <a16:creationId xmlns:a16="http://schemas.microsoft.com/office/drawing/2014/main" id="{FA55BA13-7633-4687-A581-F281A1EAB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464345-AD2A-49A2-AF92-53F8386D0487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46E3BA-19CE-4412-87B2-561A13A9F9BB}"/>
              </a:ext>
            </a:extLst>
          </p:cNvPr>
          <p:cNvSpPr/>
          <p:nvPr/>
        </p:nvSpPr>
        <p:spPr>
          <a:xfrm>
            <a:off x="4545291" y="104898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73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CA2BD6C-46B5-47D2-BEA3-E6F9C99B3766}"/>
              </a:ext>
            </a:extLst>
          </p:cNvPr>
          <p:cNvGrpSpPr/>
          <p:nvPr/>
        </p:nvGrpSpPr>
        <p:grpSpPr>
          <a:xfrm>
            <a:off x="3962401" y="1071880"/>
            <a:ext cx="4724399" cy="4714240"/>
            <a:chOff x="3027681" y="812800"/>
            <a:chExt cx="4724399" cy="4714240"/>
          </a:xfrm>
        </p:grpSpPr>
        <p:pic>
          <p:nvPicPr>
            <p:cNvPr id="2050" name="Picture 2" descr="Image result for ml and AI">
              <a:extLst>
                <a:ext uri="{FF2B5EF4-FFF2-40B4-BE49-F238E27FC236}">
                  <a16:creationId xmlns:a16="http://schemas.microsoft.com/office/drawing/2014/main" id="{7B82F44C-D083-481D-A5A9-CE47DB235A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" t="11860" r="55547" b="14918"/>
            <a:stretch/>
          </p:blipFill>
          <p:spPr bwMode="auto">
            <a:xfrm>
              <a:off x="3027681" y="1148080"/>
              <a:ext cx="4236720" cy="4378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4ECB6A8-3955-4CD3-9965-F23AC0C9691F}"/>
                </a:ext>
              </a:extLst>
            </p:cNvPr>
            <p:cNvSpPr/>
            <p:nvPr/>
          </p:nvSpPr>
          <p:spPr>
            <a:xfrm>
              <a:off x="6604000" y="812800"/>
              <a:ext cx="1026160" cy="802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54250A7-B229-4D83-B76F-BF4FD46BC959}"/>
                </a:ext>
              </a:extLst>
            </p:cNvPr>
            <p:cNvSpPr/>
            <p:nvPr/>
          </p:nvSpPr>
          <p:spPr>
            <a:xfrm>
              <a:off x="6725920" y="4632960"/>
              <a:ext cx="1026160" cy="802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5EE3B8C-B87B-4585-BDB9-7292B4669FE8}"/>
              </a:ext>
            </a:extLst>
          </p:cNvPr>
          <p:cNvSpPr txBox="1"/>
          <p:nvPr/>
        </p:nvSpPr>
        <p:spPr>
          <a:xfrm>
            <a:off x="2693621" y="589280"/>
            <a:ext cx="680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AI is more than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81531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A8951-37CB-4B15-B591-3574F30B8D31}"/>
              </a:ext>
            </a:extLst>
          </p:cNvPr>
          <p:cNvGrpSpPr/>
          <p:nvPr/>
        </p:nvGrpSpPr>
        <p:grpSpPr>
          <a:xfrm>
            <a:off x="5398932" y="464320"/>
            <a:ext cx="1828800" cy="1828800"/>
            <a:chOff x="4386085" y="2595128"/>
            <a:chExt cx="2322318" cy="2322318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83C7159-AC5C-418C-97B5-291020DCD46C}"/>
                </a:ext>
              </a:extLst>
            </p:cNvPr>
            <p:cNvSpPr/>
            <p:nvPr/>
          </p:nvSpPr>
          <p:spPr>
            <a:xfrm rot="10800000">
              <a:off x="4560484" y="3201653"/>
              <a:ext cx="1806718" cy="6624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541F09-7B29-4A0E-BD53-27FF44962A75}"/>
                </a:ext>
              </a:extLst>
            </p:cNvPr>
            <p:cNvSpPr/>
            <p:nvPr/>
          </p:nvSpPr>
          <p:spPr>
            <a:xfrm>
              <a:off x="4515879" y="2762626"/>
              <a:ext cx="2067641" cy="469956"/>
            </a:xfrm>
            <a:prstGeom prst="triangle">
              <a:avLst>
                <a:gd name="adj" fmla="val 447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C86879-8AD6-4F2A-A98E-427E9E3F24C9}"/>
                </a:ext>
              </a:extLst>
            </p:cNvPr>
            <p:cNvSpPr/>
            <p:nvPr/>
          </p:nvSpPr>
          <p:spPr>
            <a:xfrm>
              <a:off x="5141785" y="3291776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6727E-1B87-4894-AE07-4BF7EEF7CC4A}"/>
                </a:ext>
              </a:extLst>
            </p:cNvPr>
            <p:cNvSpPr/>
            <p:nvPr/>
          </p:nvSpPr>
          <p:spPr>
            <a:xfrm rot="1906395">
              <a:off x="4809489" y="3581647"/>
              <a:ext cx="1214555" cy="10100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B0BD-D845-489F-8383-FFB6B9A14856}"/>
                </a:ext>
              </a:extLst>
            </p:cNvPr>
            <p:cNvSpPr/>
            <p:nvPr/>
          </p:nvSpPr>
          <p:spPr>
            <a:xfrm rot="445923">
              <a:off x="4585632" y="3289941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8BDB92-FE1E-44D3-AC11-66B593CF626F}"/>
                </a:ext>
              </a:extLst>
            </p:cNvPr>
            <p:cNvSpPr/>
            <p:nvPr/>
          </p:nvSpPr>
          <p:spPr>
            <a:xfrm rot="19880160">
              <a:off x="5164560" y="3646565"/>
              <a:ext cx="1249445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10" descr="Related image">
              <a:extLst>
                <a:ext uri="{FF2B5EF4-FFF2-40B4-BE49-F238E27FC236}">
                  <a16:creationId xmlns:a16="http://schemas.microsoft.com/office/drawing/2014/main" id="{AAE7C5FD-92C8-4708-B00F-078E1E1AB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85" y="2595128"/>
              <a:ext cx="2322318" cy="2322318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8947C5-DACD-4B9B-9175-BFB3046D0FA0}"/>
              </a:ext>
            </a:extLst>
          </p:cNvPr>
          <p:cNvGrpSpPr/>
          <p:nvPr/>
        </p:nvGrpSpPr>
        <p:grpSpPr>
          <a:xfrm>
            <a:off x="5398932" y="2493590"/>
            <a:ext cx="1828800" cy="1828800"/>
            <a:chOff x="7797809" y="2640075"/>
            <a:chExt cx="2277533" cy="2277533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68B3C01-3B4E-408D-86F1-AFF0E41514D2}"/>
                </a:ext>
              </a:extLst>
            </p:cNvPr>
            <p:cNvSpPr/>
            <p:nvPr/>
          </p:nvSpPr>
          <p:spPr>
            <a:xfrm rot="10800000">
              <a:off x="7943412" y="3201001"/>
              <a:ext cx="1771876" cy="6683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4D3A0A1-7B99-448A-A02C-62E2EB59D529}"/>
                </a:ext>
              </a:extLst>
            </p:cNvPr>
            <p:cNvSpPr/>
            <p:nvPr/>
          </p:nvSpPr>
          <p:spPr>
            <a:xfrm>
              <a:off x="7903839" y="2763685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85F522-B934-4660-AA56-1D9B9FD9559B}"/>
                </a:ext>
              </a:extLst>
            </p:cNvPr>
            <p:cNvSpPr/>
            <p:nvPr/>
          </p:nvSpPr>
          <p:spPr>
            <a:xfrm>
              <a:off x="8517673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2A02A9-3EA8-4C7F-AD98-1AB2431DA324}"/>
                </a:ext>
              </a:extLst>
            </p:cNvPr>
            <p:cNvSpPr/>
            <p:nvPr/>
          </p:nvSpPr>
          <p:spPr>
            <a:xfrm rot="1906395">
              <a:off x="8152718" y="3585501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C139C1-5FE2-43C0-B5FE-365E603509AB}"/>
                </a:ext>
              </a:extLst>
            </p:cNvPr>
            <p:cNvSpPr/>
            <p:nvPr/>
          </p:nvSpPr>
          <p:spPr>
            <a:xfrm rot="445923">
              <a:off x="7961968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7E36A0-DD94-4E3C-93A5-DC501CD2D40E}"/>
                </a:ext>
              </a:extLst>
            </p:cNvPr>
            <p:cNvSpPr/>
            <p:nvPr/>
          </p:nvSpPr>
          <p:spPr>
            <a:xfrm rot="19880160">
              <a:off x="8533172" y="3637830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0" descr="Related image">
              <a:extLst>
                <a:ext uri="{FF2B5EF4-FFF2-40B4-BE49-F238E27FC236}">
                  <a16:creationId xmlns:a16="http://schemas.microsoft.com/office/drawing/2014/main" id="{715FC7FF-9A0C-4AB2-8F1A-21A4117E3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809" y="2640075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CCAC40-C0AB-4DD4-BDEB-8CDC2627C825}"/>
              </a:ext>
            </a:extLst>
          </p:cNvPr>
          <p:cNvSpPr/>
          <p:nvPr/>
        </p:nvSpPr>
        <p:spPr>
          <a:xfrm>
            <a:off x="4502611" y="1601471"/>
            <a:ext cx="656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Train</a:t>
            </a:r>
            <a:endParaRPr lang="en-US" dirty="0">
              <a:solidFill>
                <a:srgbClr val="F2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CFF156-0225-41BB-8192-F92EE39F5DE5}"/>
              </a:ext>
            </a:extLst>
          </p:cNvPr>
          <p:cNvGrpSpPr/>
          <p:nvPr/>
        </p:nvGrpSpPr>
        <p:grpSpPr>
          <a:xfrm>
            <a:off x="2554060" y="243408"/>
            <a:ext cx="1554480" cy="1737360"/>
            <a:chOff x="952320" y="2196445"/>
            <a:chExt cx="2209800" cy="26808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50F7C7-15EA-4660-9493-CC0D6EA6C51A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3007AF-1AA6-43A6-8648-60B98A51510E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Image result for algorithm icon">
                <a:extLst>
                  <a:ext uri="{FF2B5EF4-FFF2-40B4-BE49-F238E27FC236}">
                    <a16:creationId xmlns:a16="http://schemas.microsoft.com/office/drawing/2014/main" id="{FA55BA13-7633-4687-A581-F281A1EAB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464345-AD2A-49A2-AF92-53F8386D0487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F8CEE3-3A01-4123-8222-120417693518}"/>
              </a:ext>
            </a:extLst>
          </p:cNvPr>
          <p:cNvGrpSpPr/>
          <p:nvPr/>
        </p:nvGrpSpPr>
        <p:grpSpPr>
          <a:xfrm>
            <a:off x="2675297" y="2577017"/>
            <a:ext cx="1554480" cy="1737360"/>
            <a:chOff x="4991099" y="2700663"/>
            <a:chExt cx="2209800" cy="268086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9A315A5-5243-4805-AE49-8A64925F091F}"/>
                </a:ext>
              </a:extLst>
            </p:cNvPr>
            <p:cNvGrpSpPr/>
            <p:nvPr/>
          </p:nvGrpSpPr>
          <p:grpSpPr>
            <a:xfrm>
              <a:off x="4991099" y="2853063"/>
              <a:ext cx="2209800" cy="2082800"/>
              <a:chOff x="402167" y="3969015"/>
              <a:chExt cx="2209800" cy="20828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3E4B410-6E8C-4F4F-A657-671737B28224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2" descr="Image result for algorithm icon">
                <a:extLst>
                  <a:ext uri="{FF2B5EF4-FFF2-40B4-BE49-F238E27FC236}">
                    <a16:creationId xmlns:a16="http://schemas.microsoft.com/office/drawing/2014/main" id="{5E7A9389-9C23-40A0-A7C5-5FEAD5BA58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35505-FE68-4CA5-AA36-523C4CDBAD33}"/>
                </a:ext>
              </a:extLst>
            </p:cNvPr>
            <p:cNvSpPr/>
            <p:nvPr/>
          </p:nvSpPr>
          <p:spPr>
            <a:xfrm>
              <a:off x="5067297" y="2700663"/>
              <a:ext cx="1597630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46E3BA-19CE-4412-87B2-561A13A9F9BB}"/>
              </a:ext>
            </a:extLst>
          </p:cNvPr>
          <p:cNvSpPr/>
          <p:nvPr/>
        </p:nvSpPr>
        <p:spPr>
          <a:xfrm>
            <a:off x="4545291" y="104898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BBAC12F-D227-42A8-8C9B-324949B7B293}"/>
              </a:ext>
            </a:extLst>
          </p:cNvPr>
          <p:cNvSpPr/>
          <p:nvPr/>
        </p:nvSpPr>
        <p:spPr>
          <a:xfrm>
            <a:off x="4562165" y="310752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306045-ECB3-4A37-9956-7AEFD965E6D1}"/>
              </a:ext>
            </a:extLst>
          </p:cNvPr>
          <p:cNvSpPr/>
          <p:nvPr/>
        </p:nvSpPr>
        <p:spPr>
          <a:xfrm>
            <a:off x="4539788" y="3606232"/>
            <a:ext cx="56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Test</a:t>
            </a:r>
            <a:endParaRPr lang="en-US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1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1D5390-982F-486B-8F54-C94C919A1B82}"/>
              </a:ext>
            </a:extLst>
          </p:cNvPr>
          <p:cNvGrpSpPr/>
          <p:nvPr/>
        </p:nvGrpSpPr>
        <p:grpSpPr>
          <a:xfrm>
            <a:off x="5398932" y="4550563"/>
            <a:ext cx="1828800" cy="1828800"/>
            <a:chOff x="8515349" y="2319864"/>
            <a:chExt cx="2277533" cy="2277533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4C5967D-7253-468D-A3D5-E9CABFA5FF26}"/>
                </a:ext>
              </a:extLst>
            </p:cNvPr>
            <p:cNvSpPr/>
            <p:nvPr/>
          </p:nvSpPr>
          <p:spPr>
            <a:xfrm rot="10800000">
              <a:off x="8679806" y="2875717"/>
              <a:ext cx="1771876" cy="668308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AE793BE-2F1F-4CD8-B59C-8CF3ADC13466}"/>
                </a:ext>
              </a:extLst>
            </p:cNvPr>
            <p:cNvSpPr/>
            <p:nvPr/>
          </p:nvSpPr>
          <p:spPr>
            <a:xfrm>
              <a:off x="8640233" y="2438401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DF7C6F-06B4-4B62-9C24-13CA486420C7}"/>
                </a:ext>
              </a:extLst>
            </p:cNvPr>
            <p:cNvSpPr/>
            <p:nvPr/>
          </p:nvSpPr>
          <p:spPr>
            <a:xfrm>
              <a:off x="9254067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1F65F93-08B8-48B7-B148-932820711B27}"/>
                </a:ext>
              </a:extLst>
            </p:cNvPr>
            <p:cNvSpPr/>
            <p:nvPr/>
          </p:nvSpPr>
          <p:spPr>
            <a:xfrm rot="1906395">
              <a:off x="8889112" y="3260217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90AFFA-A4E7-46CB-8AD6-BEFAE85340B2}"/>
                </a:ext>
              </a:extLst>
            </p:cNvPr>
            <p:cNvSpPr/>
            <p:nvPr/>
          </p:nvSpPr>
          <p:spPr>
            <a:xfrm rot="445923">
              <a:off x="8698362" y="2963002"/>
              <a:ext cx="1413933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4DEE42-AA01-4D7C-907E-B7F03D00A57D}"/>
                </a:ext>
              </a:extLst>
            </p:cNvPr>
            <p:cNvSpPr/>
            <p:nvPr/>
          </p:nvSpPr>
          <p:spPr>
            <a:xfrm rot="19880160">
              <a:off x="9269566" y="3312546"/>
              <a:ext cx="1225350" cy="990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10" descr="Related image">
              <a:extLst>
                <a:ext uri="{FF2B5EF4-FFF2-40B4-BE49-F238E27FC236}">
                  <a16:creationId xmlns:a16="http://schemas.microsoft.com/office/drawing/2014/main" id="{6A93024D-A2D6-4DA6-BD63-770287A41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5349" y="2319864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A8951-37CB-4B15-B591-3574F30B8D31}"/>
              </a:ext>
            </a:extLst>
          </p:cNvPr>
          <p:cNvGrpSpPr/>
          <p:nvPr/>
        </p:nvGrpSpPr>
        <p:grpSpPr>
          <a:xfrm>
            <a:off x="5398932" y="464320"/>
            <a:ext cx="1828800" cy="1828800"/>
            <a:chOff x="4386085" y="2595128"/>
            <a:chExt cx="2322318" cy="2322318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83C7159-AC5C-418C-97B5-291020DCD46C}"/>
                </a:ext>
              </a:extLst>
            </p:cNvPr>
            <p:cNvSpPr/>
            <p:nvPr/>
          </p:nvSpPr>
          <p:spPr>
            <a:xfrm rot="10800000">
              <a:off x="4560484" y="3201653"/>
              <a:ext cx="1806718" cy="662420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1541F09-7B29-4A0E-BD53-27FF44962A75}"/>
                </a:ext>
              </a:extLst>
            </p:cNvPr>
            <p:cNvSpPr/>
            <p:nvPr/>
          </p:nvSpPr>
          <p:spPr>
            <a:xfrm>
              <a:off x="4515879" y="2762626"/>
              <a:ext cx="2067641" cy="469956"/>
            </a:xfrm>
            <a:prstGeom prst="triangle">
              <a:avLst>
                <a:gd name="adj" fmla="val 447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C86879-8AD6-4F2A-A98E-427E9E3F24C9}"/>
                </a:ext>
              </a:extLst>
            </p:cNvPr>
            <p:cNvSpPr/>
            <p:nvPr/>
          </p:nvSpPr>
          <p:spPr>
            <a:xfrm>
              <a:off x="5141785" y="3291776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246727E-1B87-4894-AE07-4BF7EEF7CC4A}"/>
                </a:ext>
              </a:extLst>
            </p:cNvPr>
            <p:cNvSpPr/>
            <p:nvPr/>
          </p:nvSpPr>
          <p:spPr>
            <a:xfrm rot="1906395">
              <a:off x="4809489" y="3581647"/>
              <a:ext cx="1214555" cy="101007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04B0BD-D845-489F-8383-FFB6B9A14856}"/>
                </a:ext>
              </a:extLst>
            </p:cNvPr>
            <p:cNvSpPr/>
            <p:nvPr/>
          </p:nvSpPr>
          <p:spPr>
            <a:xfrm rot="445923">
              <a:off x="4585632" y="3289941"/>
              <a:ext cx="1441736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C8BDB92-FE1E-44D3-AC11-66B593CF626F}"/>
                </a:ext>
              </a:extLst>
            </p:cNvPr>
            <p:cNvSpPr/>
            <p:nvPr/>
          </p:nvSpPr>
          <p:spPr>
            <a:xfrm rot="19880160">
              <a:off x="5164560" y="3646565"/>
              <a:ext cx="1249445" cy="9818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10" descr="Related image">
              <a:extLst>
                <a:ext uri="{FF2B5EF4-FFF2-40B4-BE49-F238E27FC236}">
                  <a16:creationId xmlns:a16="http://schemas.microsoft.com/office/drawing/2014/main" id="{AAE7C5FD-92C8-4708-B00F-078E1E1AB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6085" y="2595128"/>
              <a:ext cx="2322318" cy="2322318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8947C5-DACD-4B9B-9175-BFB3046D0FA0}"/>
              </a:ext>
            </a:extLst>
          </p:cNvPr>
          <p:cNvGrpSpPr/>
          <p:nvPr/>
        </p:nvGrpSpPr>
        <p:grpSpPr>
          <a:xfrm>
            <a:off x="5398932" y="2493590"/>
            <a:ext cx="1828800" cy="1828800"/>
            <a:chOff x="7797809" y="2640075"/>
            <a:chExt cx="2277533" cy="2277533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268B3C01-3B4E-408D-86F1-AFF0E41514D2}"/>
                </a:ext>
              </a:extLst>
            </p:cNvPr>
            <p:cNvSpPr/>
            <p:nvPr/>
          </p:nvSpPr>
          <p:spPr>
            <a:xfrm rot="10800000">
              <a:off x="7943412" y="3201001"/>
              <a:ext cx="1771876" cy="668308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4D3A0A1-7B99-448A-A02C-62E2EB59D529}"/>
                </a:ext>
              </a:extLst>
            </p:cNvPr>
            <p:cNvSpPr/>
            <p:nvPr/>
          </p:nvSpPr>
          <p:spPr>
            <a:xfrm>
              <a:off x="7903839" y="2763685"/>
              <a:ext cx="2027767" cy="474133"/>
            </a:xfrm>
            <a:prstGeom prst="triangle">
              <a:avLst>
                <a:gd name="adj" fmla="val 44796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85F522-B934-4660-AA56-1D9B9FD9559B}"/>
                </a:ext>
              </a:extLst>
            </p:cNvPr>
            <p:cNvSpPr/>
            <p:nvPr/>
          </p:nvSpPr>
          <p:spPr>
            <a:xfrm>
              <a:off x="8517673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2A02A9-3EA8-4C7F-AD98-1AB2431DA324}"/>
                </a:ext>
              </a:extLst>
            </p:cNvPr>
            <p:cNvSpPr/>
            <p:nvPr/>
          </p:nvSpPr>
          <p:spPr>
            <a:xfrm rot="1906395">
              <a:off x="8152718" y="3585501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C139C1-5FE2-43C0-B5FE-365E603509AB}"/>
                </a:ext>
              </a:extLst>
            </p:cNvPr>
            <p:cNvSpPr/>
            <p:nvPr/>
          </p:nvSpPr>
          <p:spPr>
            <a:xfrm rot="445923">
              <a:off x="7961968" y="3288286"/>
              <a:ext cx="1413933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77E36A0-DD94-4E3C-93A5-DC501CD2D40E}"/>
                </a:ext>
              </a:extLst>
            </p:cNvPr>
            <p:cNvSpPr/>
            <p:nvPr/>
          </p:nvSpPr>
          <p:spPr>
            <a:xfrm rot="19880160">
              <a:off x="8533172" y="3637830"/>
              <a:ext cx="1225350" cy="990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10" descr="Related image">
              <a:extLst>
                <a:ext uri="{FF2B5EF4-FFF2-40B4-BE49-F238E27FC236}">
                  <a16:creationId xmlns:a16="http://schemas.microsoft.com/office/drawing/2014/main" id="{715FC7FF-9A0C-4AB2-8F1A-21A4117E3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809" y="2640075"/>
              <a:ext cx="2277533" cy="227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6CCAC40-C0AB-4DD4-BDEB-8CDC2627C825}"/>
              </a:ext>
            </a:extLst>
          </p:cNvPr>
          <p:cNvSpPr/>
          <p:nvPr/>
        </p:nvSpPr>
        <p:spPr>
          <a:xfrm>
            <a:off x="4502611" y="1601471"/>
            <a:ext cx="656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Train</a:t>
            </a:r>
            <a:endParaRPr lang="en-US" dirty="0">
              <a:solidFill>
                <a:srgbClr val="F2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4CFF156-0225-41BB-8192-F92EE39F5DE5}"/>
              </a:ext>
            </a:extLst>
          </p:cNvPr>
          <p:cNvGrpSpPr/>
          <p:nvPr/>
        </p:nvGrpSpPr>
        <p:grpSpPr>
          <a:xfrm>
            <a:off x="2554060" y="243408"/>
            <a:ext cx="1554480" cy="1737360"/>
            <a:chOff x="952320" y="2196445"/>
            <a:chExt cx="2209800" cy="268086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50F7C7-15EA-4660-9493-CC0D6EA6C51A}"/>
                </a:ext>
              </a:extLst>
            </p:cNvPr>
            <p:cNvGrpSpPr/>
            <p:nvPr/>
          </p:nvGrpSpPr>
          <p:grpSpPr>
            <a:xfrm>
              <a:off x="952320" y="2606395"/>
              <a:ext cx="2209800" cy="2082800"/>
              <a:chOff x="402167" y="3969015"/>
              <a:chExt cx="2209800" cy="208280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03007AF-1AA6-43A6-8648-60B98A51510E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2" descr="Image result for algorithm icon">
                <a:extLst>
                  <a:ext uri="{FF2B5EF4-FFF2-40B4-BE49-F238E27FC236}">
                    <a16:creationId xmlns:a16="http://schemas.microsoft.com/office/drawing/2014/main" id="{FA55BA13-7633-4687-A581-F281A1EABE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464345-AD2A-49A2-AF92-53F8386D0487}"/>
                </a:ext>
              </a:extLst>
            </p:cNvPr>
            <p:cNvSpPr/>
            <p:nvPr/>
          </p:nvSpPr>
          <p:spPr>
            <a:xfrm>
              <a:off x="2611225" y="2196445"/>
              <a:ext cx="550895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F8CEE3-3A01-4123-8222-120417693518}"/>
              </a:ext>
            </a:extLst>
          </p:cNvPr>
          <p:cNvGrpSpPr/>
          <p:nvPr/>
        </p:nvGrpSpPr>
        <p:grpSpPr>
          <a:xfrm>
            <a:off x="2675297" y="2577017"/>
            <a:ext cx="1554480" cy="1737360"/>
            <a:chOff x="4991099" y="2700663"/>
            <a:chExt cx="2209800" cy="268086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9A315A5-5243-4805-AE49-8A64925F091F}"/>
                </a:ext>
              </a:extLst>
            </p:cNvPr>
            <p:cNvGrpSpPr/>
            <p:nvPr/>
          </p:nvGrpSpPr>
          <p:grpSpPr>
            <a:xfrm>
              <a:off x="4991099" y="2853063"/>
              <a:ext cx="2209800" cy="2082800"/>
              <a:chOff x="402167" y="3969015"/>
              <a:chExt cx="2209800" cy="20828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53E4B410-6E8C-4F4F-A657-671737B28224}"/>
                  </a:ext>
                </a:extLst>
              </p:cNvPr>
              <p:cNvSpPr/>
              <p:nvPr/>
            </p:nvSpPr>
            <p:spPr>
              <a:xfrm>
                <a:off x="503766" y="3969015"/>
                <a:ext cx="2082800" cy="20828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2" descr="Image result for algorithm icon">
                <a:extLst>
                  <a:ext uri="{FF2B5EF4-FFF2-40B4-BE49-F238E27FC236}">
                    <a16:creationId xmlns:a16="http://schemas.microsoft.com/office/drawing/2014/main" id="{5E7A9389-9C23-40A0-A7C5-5FEAD5BA58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167" y="3976953"/>
                <a:ext cx="2209800" cy="2066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B35505-FE68-4CA5-AA36-523C4CDBAD33}"/>
                </a:ext>
              </a:extLst>
            </p:cNvPr>
            <p:cNvSpPr/>
            <p:nvPr/>
          </p:nvSpPr>
          <p:spPr>
            <a:xfrm>
              <a:off x="5067297" y="2700663"/>
              <a:ext cx="1597630" cy="2680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D46E3BA-19CE-4412-87B2-561A13A9F9BB}"/>
              </a:ext>
            </a:extLst>
          </p:cNvPr>
          <p:cNvSpPr/>
          <p:nvPr/>
        </p:nvSpPr>
        <p:spPr>
          <a:xfrm>
            <a:off x="4545291" y="104898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BBAC12F-D227-42A8-8C9B-324949B7B293}"/>
              </a:ext>
            </a:extLst>
          </p:cNvPr>
          <p:cNvSpPr/>
          <p:nvPr/>
        </p:nvSpPr>
        <p:spPr>
          <a:xfrm>
            <a:off x="4562165" y="310752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306045-ECB3-4A37-9956-7AEFD965E6D1}"/>
              </a:ext>
            </a:extLst>
          </p:cNvPr>
          <p:cNvSpPr/>
          <p:nvPr/>
        </p:nvSpPr>
        <p:spPr>
          <a:xfrm>
            <a:off x="4539788" y="3606232"/>
            <a:ext cx="562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Test</a:t>
            </a:r>
            <a:endParaRPr lang="en-US" dirty="0">
              <a:solidFill>
                <a:srgbClr val="F20000"/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2BA1689-9294-4100-A756-4359E45753B3}"/>
              </a:ext>
            </a:extLst>
          </p:cNvPr>
          <p:cNvSpPr/>
          <p:nvPr/>
        </p:nvSpPr>
        <p:spPr>
          <a:xfrm>
            <a:off x="4582619" y="5166061"/>
            <a:ext cx="660400" cy="439303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5775984-05D8-4107-9BAF-055E986E557B}"/>
              </a:ext>
            </a:extLst>
          </p:cNvPr>
          <p:cNvSpPr/>
          <p:nvPr/>
        </p:nvSpPr>
        <p:spPr>
          <a:xfrm>
            <a:off x="4436198" y="5675652"/>
            <a:ext cx="856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20000"/>
                </a:solidFill>
              </a:rPr>
              <a:t>Deploy</a:t>
            </a:r>
            <a:endParaRPr lang="en-US" dirty="0">
              <a:solidFill>
                <a:srgbClr val="F2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0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9346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2966-3356-4C59-97DA-AA0BEE7B2F15}"/>
              </a:ext>
            </a:extLst>
          </p:cNvPr>
          <p:cNvSpPr txBox="1">
            <a:spLocks/>
          </p:cNvSpPr>
          <p:nvPr/>
        </p:nvSpPr>
        <p:spPr>
          <a:xfrm>
            <a:off x="1623317" y="2280163"/>
            <a:ext cx="8945364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14582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433D1-7E26-4CDD-8B03-647860057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30" y="0"/>
            <a:ext cx="9166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4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4AE2B0-35C2-424E-8868-65A258E3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93980"/>
              </p:ext>
            </p:extLst>
          </p:nvPr>
        </p:nvGraphicFramePr>
        <p:xfrm>
          <a:off x="2032000" y="1926167"/>
          <a:ext cx="8128000" cy="416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64036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920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1606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2095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411294"/>
                    </a:ext>
                  </a:extLst>
                </a:gridCol>
              </a:tblGrid>
              <a:tr h="56162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Experience</a:t>
                      </a:r>
                    </a:p>
                    <a:p>
                      <a:pPr algn="ctr"/>
                      <a:r>
                        <a:rPr lang="en-US" dirty="0"/>
                        <a:t>(yrs.)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Previous 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Onsite Interview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0151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01017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69965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5732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1576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4830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1DCEE6C-037D-4E72-811F-F72422510618}"/>
              </a:ext>
            </a:extLst>
          </p:cNvPr>
          <p:cNvSpPr txBox="1">
            <a:spLocks/>
          </p:cNvSpPr>
          <p:nvPr/>
        </p:nvSpPr>
        <p:spPr>
          <a:xfrm>
            <a:off x="4126358" y="612229"/>
            <a:ext cx="3939283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8468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4AE2B0-35C2-424E-8868-65A258E3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048022"/>
              </p:ext>
            </p:extLst>
          </p:nvPr>
        </p:nvGraphicFramePr>
        <p:xfrm>
          <a:off x="2032000" y="1926167"/>
          <a:ext cx="8128000" cy="416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64036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920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1606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2095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411294"/>
                    </a:ext>
                  </a:extLst>
                </a:gridCol>
              </a:tblGrid>
              <a:tr h="56162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Experience</a:t>
                      </a:r>
                    </a:p>
                    <a:p>
                      <a:pPr algn="ctr"/>
                      <a:r>
                        <a:rPr lang="en-US" dirty="0"/>
                        <a:t>(yrs.)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Previous 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Onsite Interview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0151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01017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69965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5732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1576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4830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AA7B6ED-C299-4C97-A8EA-CD42D731BCD7}"/>
              </a:ext>
            </a:extLst>
          </p:cNvPr>
          <p:cNvSpPr txBox="1">
            <a:spLocks/>
          </p:cNvSpPr>
          <p:nvPr/>
        </p:nvSpPr>
        <p:spPr>
          <a:xfrm>
            <a:off x="4126358" y="612229"/>
            <a:ext cx="3939283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1879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4AE2B0-35C2-424E-8868-65A258E3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24323"/>
              </p:ext>
            </p:extLst>
          </p:nvPr>
        </p:nvGraphicFramePr>
        <p:xfrm>
          <a:off x="2032000" y="1926167"/>
          <a:ext cx="8128000" cy="416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64036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920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1606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2095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411294"/>
                    </a:ext>
                  </a:extLst>
                </a:gridCol>
              </a:tblGrid>
              <a:tr h="56162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Experience</a:t>
                      </a:r>
                    </a:p>
                    <a:p>
                      <a:pPr algn="ctr"/>
                      <a:r>
                        <a:rPr lang="en-US" dirty="0"/>
                        <a:t>(yrs.)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Previous 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Onsite Interview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0151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01017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69965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5732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1576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4830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ABEAD6EF-3A8D-469C-8963-6614E9166DF2}"/>
              </a:ext>
            </a:extLst>
          </p:cNvPr>
          <p:cNvSpPr txBox="1">
            <a:spLocks/>
          </p:cNvSpPr>
          <p:nvPr/>
        </p:nvSpPr>
        <p:spPr>
          <a:xfrm>
            <a:off x="4126358" y="612229"/>
            <a:ext cx="3939283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63801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4AE2B0-35C2-424E-8868-65A258E3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158654"/>
              </p:ext>
            </p:extLst>
          </p:nvPr>
        </p:nvGraphicFramePr>
        <p:xfrm>
          <a:off x="2032000" y="1926167"/>
          <a:ext cx="8128000" cy="416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64036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920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1606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2095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411294"/>
                    </a:ext>
                  </a:extLst>
                </a:gridCol>
              </a:tblGrid>
              <a:tr h="56162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Experience</a:t>
                      </a:r>
                    </a:p>
                    <a:p>
                      <a:pPr algn="ctr"/>
                      <a:r>
                        <a:rPr lang="en-US" dirty="0"/>
                        <a:t>(yrs.)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Interview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Previous Employer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Onsite Interview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0151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01017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69965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5732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1576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4830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D70D50-86E4-4F70-B98B-35EE3A961D8F}"/>
              </a:ext>
            </a:extLst>
          </p:cNvPr>
          <p:cNvCxnSpPr/>
          <p:nvPr/>
        </p:nvCxnSpPr>
        <p:spPr>
          <a:xfrm>
            <a:off x="1337735" y="2209800"/>
            <a:ext cx="60113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F726783-6BAF-4D4C-A47D-D758DB8C9D30}"/>
              </a:ext>
            </a:extLst>
          </p:cNvPr>
          <p:cNvSpPr/>
          <p:nvPr/>
        </p:nvSpPr>
        <p:spPr>
          <a:xfrm>
            <a:off x="304703" y="2025134"/>
            <a:ext cx="999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Features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36D370-D2A3-4510-BBC9-44FE796CB2C0}"/>
              </a:ext>
            </a:extLst>
          </p:cNvPr>
          <p:cNvSpPr txBox="1">
            <a:spLocks/>
          </p:cNvSpPr>
          <p:nvPr/>
        </p:nvSpPr>
        <p:spPr>
          <a:xfrm>
            <a:off x="4126358" y="612229"/>
            <a:ext cx="3939283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91737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4AE2B0-35C2-424E-8868-65A258E3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569889"/>
              </p:ext>
            </p:extLst>
          </p:nvPr>
        </p:nvGraphicFramePr>
        <p:xfrm>
          <a:off x="2032000" y="1926167"/>
          <a:ext cx="8128000" cy="416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64036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920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1606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2095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411294"/>
                    </a:ext>
                  </a:extLst>
                </a:gridCol>
              </a:tblGrid>
              <a:tr h="56162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Experience</a:t>
                      </a:r>
                    </a:p>
                    <a:p>
                      <a:pPr algn="ctr"/>
                      <a:r>
                        <a:rPr lang="en-US" dirty="0"/>
                        <a:t>(yrs.)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Previous 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Onsite Interview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090151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01017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369965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5732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1576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4830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BB9401-9A6F-404D-8B79-96A91AD53A34}"/>
              </a:ext>
            </a:extLst>
          </p:cNvPr>
          <p:cNvCxnSpPr>
            <a:cxnSpLocks/>
          </p:cNvCxnSpPr>
          <p:nvPr/>
        </p:nvCxnSpPr>
        <p:spPr>
          <a:xfrm flipH="1">
            <a:off x="10261601" y="2294466"/>
            <a:ext cx="45720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548A18-A0DE-4786-93CB-22C42E08DCE6}"/>
              </a:ext>
            </a:extLst>
          </p:cNvPr>
          <p:cNvSpPr/>
          <p:nvPr/>
        </p:nvSpPr>
        <p:spPr>
          <a:xfrm>
            <a:off x="10617104" y="2109800"/>
            <a:ext cx="999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Target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A1A1F0-017A-4B0A-A2E3-9E781C339C7F}"/>
              </a:ext>
            </a:extLst>
          </p:cNvPr>
          <p:cNvSpPr txBox="1">
            <a:spLocks/>
          </p:cNvSpPr>
          <p:nvPr/>
        </p:nvSpPr>
        <p:spPr>
          <a:xfrm>
            <a:off x="4126358" y="612229"/>
            <a:ext cx="3939283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0327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A6F0891-E8DB-42F4-9327-39F47CEA66EF}"/>
              </a:ext>
            </a:extLst>
          </p:cNvPr>
          <p:cNvGrpSpPr/>
          <p:nvPr/>
        </p:nvGrpSpPr>
        <p:grpSpPr>
          <a:xfrm>
            <a:off x="2114550" y="355237"/>
            <a:ext cx="7962900" cy="6411686"/>
            <a:chOff x="2114550" y="192677"/>
            <a:chExt cx="7962900" cy="64116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0C64F22-938C-4FCF-BFB1-2A45C3FAFEFB}"/>
                </a:ext>
              </a:extLst>
            </p:cNvPr>
            <p:cNvGrpSpPr/>
            <p:nvPr/>
          </p:nvGrpSpPr>
          <p:grpSpPr>
            <a:xfrm>
              <a:off x="2114550" y="192677"/>
              <a:ext cx="7962900" cy="6411686"/>
              <a:chOff x="2114550" y="223157"/>
              <a:chExt cx="7962900" cy="641168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ED6E2FD-8D09-49D9-8F46-4BE05FA274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14550" y="223157"/>
                <a:ext cx="7962900" cy="641168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0FC570-4A90-421B-8605-228170D54310}"/>
                  </a:ext>
                </a:extLst>
              </p:cNvPr>
              <p:cNvSpPr/>
              <p:nvPr/>
            </p:nvSpPr>
            <p:spPr>
              <a:xfrm>
                <a:off x="5679440" y="4399280"/>
                <a:ext cx="243840" cy="37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737BFD-7F8D-4C8D-8A1E-45941978B92E}"/>
                </a:ext>
              </a:extLst>
            </p:cNvPr>
            <p:cNvSpPr/>
            <p:nvPr/>
          </p:nvSpPr>
          <p:spPr>
            <a:xfrm>
              <a:off x="5699760" y="4287520"/>
              <a:ext cx="487680" cy="71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0858D5-8BA4-4D78-8AA6-77CA31714F3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62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4AE2B0-35C2-424E-8868-65A258E3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527507"/>
              </p:ext>
            </p:extLst>
          </p:nvPr>
        </p:nvGraphicFramePr>
        <p:xfrm>
          <a:off x="2032000" y="1926167"/>
          <a:ext cx="8128000" cy="416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64036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920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1606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2095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411294"/>
                    </a:ext>
                  </a:extLst>
                </a:gridCol>
              </a:tblGrid>
              <a:tr h="56162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Experience</a:t>
                      </a:r>
                    </a:p>
                    <a:p>
                      <a:pPr algn="ctr"/>
                      <a:r>
                        <a:rPr lang="en-US" dirty="0"/>
                        <a:t>(yrs.)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Previous 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Onsite Interview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0151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801017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369965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5732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1576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94830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64E136-B11E-4C98-B0D6-3998CB2B0B8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0287031" y="3613666"/>
            <a:ext cx="5333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1842C4-FC41-4622-B2A6-F6B595DFBF55}"/>
              </a:ext>
            </a:extLst>
          </p:cNvPr>
          <p:cNvSpPr/>
          <p:nvPr/>
        </p:nvSpPr>
        <p:spPr>
          <a:xfrm>
            <a:off x="10820343" y="3429000"/>
            <a:ext cx="999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Labels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E27E04-38B1-4D22-845C-6979B00C5859}"/>
              </a:ext>
            </a:extLst>
          </p:cNvPr>
          <p:cNvSpPr txBox="1">
            <a:spLocks/>
          </p:cNvSpPr>
          <p:nvPr/>
        </p:nvSpPr>
        <p:spPr>
          <a:xfrm>
            <a:off x="4126358" y="612229"/>
            <a:ext cx="3939283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604692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4AE2B0-35C2-424E-8868-65A258E3A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319000"/>
              </p:ext>
            </p:extLst>
          </p:nvPr>
        </p:nvGraphicFramePr>
        <p:xfrm>
          <a:off x="2032000" y="1926167"/>
          <a:ext cx="8128000" cy="4163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64036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85920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16063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72095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411294"/>
                    </a:ext>
                  </a:extLst>
                </a:gridCol>
              </a:tblGrid>
              <a:tr h="56162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Experience</a:t>
                      </a:r>
                    </a:p>
                    <a:p>
                      <a:pPr algn="ctr"/>
                      <a:r>
                        <a:rPr lang="en-US" dirty="0"/>
                        <a:t>(yrs.)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Interview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Previous Employer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Onsite Interview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090151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801017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369965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55732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15768"/>
                  </a:ext>
                </a:extLst>
              </a:tr>
              <a:tr h="7047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948303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64E136-B11E-4C98-B0D6-3998CB2B0B80}"/>
              </a:ext>
            </a:extLst>
          </p:cNvPr>
          <p:cNvCxnSpPr/>
          <p:nvPr/>
        </p:nvCxnSpPr>
        <p:spPr>
          <a:xfrm>
            <a:off x="1337735" y="3613666"/>
            <a:ext cx="60113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1842C4-FC41-4622-B2A6-F6B595DFBF55}"/>
              </a:ext>
            </a:extLst>
          </p:cNvPr>
          <p:cNvSpPr/>
          <p:nvPr/>
        </p:nvSpPr>
        <p:spPr>
          <a:xfrm>
            <a:off x="389373" y="3429000"/>
            <a:ext cx="999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Sample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E27E04-38B1-4D22-845C-6979B00C5859}"/>
              </a:ext>
            </a:extLst>
          </p:cNvPr>
          <p:cNvSpPr txBox="1">
            <a:spLocks/>
          </p:cNvSpPr>
          <p:nvPr/>
        </p:nvSpPr>
        <p:spPr>
          <a:xfrm>
            <a:off x="4126358" y="612229"/>
            <a:ext cx="3939283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008987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D7CE473-4005-49FB-9166-4034E6641106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B1C63C-9395-4758-9E77-2470640AE1B1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4999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5835B-4536-42CB-B6D6-A6EB9B505366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600EB7-0526-4E8F-97DD-762220202C1D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081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5CA368-54B4-46B0-A11F-13FC3DD90D2F}"/>
              </a:ext>
            </a:extLst>
          </p:cNvPr>
          <p:cNvCxnSpPr/>
          <p:nvPr/>
        </p:nvCxnSpPr>
        <p:spPr>
          <a:xfrm flipV="1">
            <a:off x="6463862" y="3988673"/>
            <a:ext cx="0" cy="53472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51CF9A4-6226-47F1-B395-0467E95695AE}"/>
              </a:ext>
            </a:extLst>
          </p:cNvPr>
          <p:cNvSpPr/>
          <p:nvPr/>
        </p:nvSpPr>
        <p:spPr>
          <a:xfrm>
            <a:off x="6018066" y="4576485"/>
            <a:ext cx="90159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Neuron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09FD3F-A53A-49F1-ABAD-4410D514F9DC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28C608-3223-43E5-9B2A-410E3BBD5DC9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B65EE4-F295-4E08-916E-57182BE34935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066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7D8292-E13C-4BFD-92D1-033D79F4B426}"/>
              </a:ext>
            </a:extLst>
          </p:cNvPr>
          <p:cNvCxnSpPr>
            <a:cxnSpLocks/>
          </p:cNvCxnSpPr>
          <p:nvPr/>
        </p:nvCxnSpPr>
        <p:spPr>
          <a:xfrm>
            <a:off x="3460329" y="2666130"/>
            <a:ext cx="2475388" cy="644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2B021-EAC2-4D37-AD7B-EE5167B689AA}"/>
              </a:ext>
            </a:extLst>
          </p:cNvPr>
          <p:cNvCxnSpPr>
            <a:cxnSpLocks/>
          </p:cNvCxnSpPr>
          <p:nvPr/>
        </p:nvCxnSpPr>
        <p:spPr>
          <a:xfrm>
            <a:off x="3869059" y="3429000"/>
            <a:ext cx="2137605" cy="99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4AE621-0DFD-43CB-961B-26E903E8E51A}"/>
              </a:ext>
            </a:extLst>
          </p:cNvPr>
          <p:cNvCxnSpPr>
            <a:cxnSpLocks/>
          </p:cNvCxnSpPr>
          <p:nvPr/>
        </p:nvCxnSpPr>
        <p:spPr>
          <a:xfrm flipV="1">
            <a:off x="4568275" y="3772788"/>
            <a:ext cx="1461041" cy="405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B2E79-3A40-435D-9BCF-E6BC2B5ADCBB}"/>
              </a:ext>
            </a:extLst>
          </p:cNvPr>
          <p:cNvCxnSpPr>
            <a:cxnSpLocks/>
          </p:cNvCxnSpPr>
          <p:nvPr/>
        </p:nvCxnSpPr>
        <p:spPr>
          <a:xfrm flipV="1">
            <a:off x="4868445" y="3913715"/>
            <a:ext cx="1295872" cy="10549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AC881A9-3245-4D1D-835F-60C31E29C627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151DB-1DD6-42D7-8D7C-A95CCB34B78D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863771-38DC-4201-9FC9-F4A3A37C02B2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8991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A16A7-EA9B-4619-B3C0-F1743C6E957A}"/>
              </a:ext>
            </a:extLst>
          </p:cNvPr>
          <p:cNvCxnSpPr/>
          <p:nvPr/>
        </p:nvCxnSpPr>
        <p:spPr>
          <a:xfrm>
            <a:off x="6881651" y="3541955"/>
            <a:ext cx="9065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7D8292-E13C-4BFD-92D1-033D79F4B426}"/>
              </a:ext>
            </a:extLst>
          </p:cNvPr>
          <p:cNvCxnSpPr>
            <a:cxnSpLocks/>
          </p:cNvCxnSpPr>
          <p:nvPr/>
        </p:nvCxnSpPr>
        <p:spPr>
          <a:xfrm>
            <a:off x="3460329" y="2666130"/>
            <a:ext cx="2475388" cy="644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D2B021-EAC2-4D37-AD7B-EE5167B689AA}"/>
              </a:ext>
            </a:extLst>
          </p:cNvPr>
          <p:cNvCxnSpPr>
            <a:cxnSpLocks/>
          </p:cNvCxnSpPr>
          <p:nvPr/>
        </p:nvCxnSpPr>
        <p:spPr>
          <a:xfrm>
            <a:off x="3869059" y="3429000"/>
            <a:ext cx="2137605" cy="99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4AE621-0DFD-43CB-961B-26E903E8E51A}"/>
              </a:ext>
            </a:extLst>
          </p:cNvPr>
          <p:cNvCxnSpPr>
            <a:cxnSpLocks/>
          </p:cNvCxnSpPr>
          <p:nvPr/>
        </p:nvCxnSpPr>
        <p:spPr>
          <a:xfrm flipV="1">
            <a:off x="4568275" y="3772788"/>
            <a:ext cx="1461041" cy="405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B2E79-3A40-435D-9BCF-E6BC2B5ADCBB}"/>
              </a:ext>
            </a:extLst>
          </p:cNvPr>
          <p:cNvCxnSpPr>
            <a:cxnSpLocks/>
          </p:cNvCxnSpPr>
          <p:nvPr/>
        </p:nvCxnSpPr>
        <p:spPr>
          <a:xfrm flipV="1">
            <a:off x="4868445" y="3913715"/>
            <a:ext cx="1295872" cy="10549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BE5A270-DF1C-4F9E-975A-E65038AB17A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18EC86-167F-443F-92FA-7B623F4A818B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24831A-69B2-407B-91A2-EA752ECC06AF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4998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47346-5486-47FD-857C-A7F1204BD6CF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F6DAD7-F003-4E89-BCA2-F5E04CFD9D39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3071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D5571C-51CF-49C7-885D-EA7F9B72766B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E6F620-1F28-487E-9E12-C6B800A3E816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7536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68A4E-F85C-4509-BF4D-DCDF599BCA1D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EF09BC-9873-4C87-A683-D53078604F4D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387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9435D3-D86D-4DA3-8AEC-9D60EF852B1E}"/>
              </a:ext>
            </a:extLst>
          </p:cNvPr>
          <p:cNvGrpSpPr/>
          <p:nvPr/>
        </p:nvGrpSpPr>
        <p:grpSpPr>
          <a:xfrm>
            <a:off x="4774918" y="1003885"/>
            <a:ext cx="2642163" cy="2127456"/>
            <a:chOff x="4855867" y="1287530"/>
            <a:chExt cx="2178760" cy="17543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1964B9A-481D-4EE8-A263-FE8CEC5578A6}"/>
                </a:ext>
              </a:extLst>
            </p:cNvPr>
            <p:cNvGrpSpPr/>
            <p:nvPr/>
          </p:nvGrpSpPr>
          <p:grpSpPr>
            <a:xfrm>
              <a:off x="4855867" y="1287530"/>
              <a:ext cx="2178760" cy="1754326"/>
              <a:chOff x="2114550" y="192677"/>
              <a:chExt cx="7962900" cy="641168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55BE00E-0115-4494-AB87-ECFE70326024}"/>
                  </a:ext>
                </a:extLst>
              </p:cNvPr>
              <p:cNvGrpSpPr/>
              <p:nvPr/>
            </p:nvGrpSpPr>
            <p:grpSpPr>
              <a:xfrm>
                <a:off x="2114550" y="192677"/>
                <a:ext cx="7962900" cy="6411686"/>
                <a:chOff x="2114550" y="223157"/>
                <a:chExt cx="7962900" cy="641168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1ED35F9-7078-41E1-9DD1-40E2F3EDA1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14550" y="223157"/>
                  <a:ext cx="7962900" cy="6411686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A0E635A-CFBB-4A91-89FC-F74B1715C6D8}"/>
                    </a:ext>
                  </a:extLst>
                </p:cNvPr>
                <p:cNvSpPr/>
                <p:nvPr/>
              </p:nvSpPr>
              <p:spPr>
                <a:xfrm>
                  <a:off x="5679440" y="4399280"/>
                  <a:ext cx="243840" cy="375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C891BF-6276-4988-93F8-8362928B79B3}"/>
                  </a:ext>
                </a:extLst>
              </p:cNvPr>
              <p:cNvSpPr/>
              <p:nvPr/>
            </p:nvSpPr>
            <p:spPr>
              <a:xfrm>
                <a:off x="5699760" y="4287520"/>
                <a:ext cx="487680" cy="7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13C8E5-364F-4DCD-8531-6FE344254755}"/>
                </a:ext>
              </a:extLst>
            </p:cNvPr>
            <p:cNvSpPr/>
            <p:nvPr/>
          </p:nvSpPr>
          <p:spPr>
            <a:xfrm>
              <a:off x="5897988" y="1451729"/>
              <a:ext cx="1021286" cy="126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 	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60" y="5063413"/>
            <a:ext cx="2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16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02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9A25921-BBF6-4903-9201-57BE111AF308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60C003-74F6-404B-BE07-72633791740B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0158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D7C07E-11AA-4797-9954-31B2979A566D}"/>
              </a:ext>
            </a:extLst>
          </p:cNvPr>
          <p:cNvSpPr/>
          <p:nvPr/>
        </p:nvSpPr>
        <p:spPr>
          <a:xfrm>
            <a:off x="6235054" y="282422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CA1F6-E5B3-4A4C-8CD8-33A6A6A324E6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4B9729-FDAA-4E0D-8262-CFA75E5753F8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314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D7C07E-11AA-4797-9954-31B2979A566D}"/>
              </a:ext>
            </a:extLst>
          </p:cNvPr>
          <p:cNvSpPr/>
          <p:nvPr/>
        </p:nvSpPr>
        <p:spPr>
          <a:xfrm>
            <a:off x="6235054" y="282422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AF892E-6072-4628-B005-429B61D330B2}"/>
              </a:ext>
            </a:extLst>
          </p:cNvPr>
          <p:cNvCxnSpPr>
            <a:cxnSpLocks/>
          </p:cNvCxnSpPr>
          <p:nvPr/>
        </p:nvCxnSpPr>
        <p:spPr>
          <a:xfrm>
            <a:off x="3460329" y="2664372"/>
            <a:ext cx="2546333" cy="764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D7080-A38E-4213-BB2B-EBB07E0E5470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C8960B-1D78-433E-90C3-D094EB8FFB0C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546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D7C07E-11AA-4797-9954-31B2979A566D}"/>
              </a:ext>
            </a:extLst>
          </p:cNvPr>
          <p:cNvSpPr/>
          <p:nvPr/>
        </p:nvSpPr>
        <p:spPr>
          <a:xfrm>
            <a:off x="6235054" y="282422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AF892E-6072-4628-B005-429B61D330B2}"/>
              </a:ext>
            </a:extLst>
          </p:cNvPr>
          <p:cNvCxnSpPr>
            <a:cxnSpLocks/>
          </p:cNvCxnSpPr>
          <p:nvPr/>
        </p:nvCxnSpPr>
        <p:spPr>
          <a:xfrm>
            <a:off x="3460329" y="2664372"/>
            <a:ext cx="2546333" cy="764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56D19-06BE-4AE0-A2F1-F77696680987}"/>
              </a:ext>
            </a:extLst>
          </p:cNvPr>
          <p:cNvCxnSpPr>
            <a:cxnSpLocks/>
          </p:cNvCxnSpPr>
          <p:nvPr/>
        </p:nvCxnSpPr>
        <p:spPr>
          <a:xfrm flipV="1">
            <a:off x="4540469" y="3610303"/>
            <a:ext cx="1466193" cy="591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6C3BCED-464B-4403-A107-B9AA342A654F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FDDCF7-92C4-4CAC-A330-9996E2A61B83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560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D7C07E-11AA-4797-9954-31B2979A566D}"/>
              </a:ext>
            </a:extLst>
          </p:cNvPr>
          <p:cNvSpPr/>
          <p:nvPr/>
        </p:nvSpPr>
        <p:spPr>
          <a:xfrm>
            <a:off x="6235054" y="282422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AF892E-6072-4628-B005-429B61D330B2}"/>
              </a:ext>
            </a:extLst>
          </p:cNvPr>
          <p:cNvCxnSpPr>
            <a:cxnSpLocks/>
          </p:cNvCxnSpPr>
          <p:nvPr/>
        </p:nvCxnSpPr>
        <p:spPr>
          <a:xfrm>
            <a:off x="3460329" y="2664372"/>
            <a:ext cx="2546333" cy="764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56D19-06BE-4AE0-A2F1-F77696680987}"/>
              </a:ext>
            </a:extLst>
          </p:cNvPr>
          <p:cNvCxnSpPr>
            <a:cxnSpLocks/>
          </p:cNvCxnSpPr>
          <p:nvPr/>
        </p:nvCxnSpPr>
        <p:spPr>
          <a:xfrm flipV="1">
            <a:off x="4540469" y="3610303"/>
            <a:ext cx="1466193" cy="591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297F239-3F66-46D5-AF85-75A96396EBF7}"/>
              </a:ext>
            </a:extLst>
          </p:cNvPr>
          <p:cNvSpPr/>
          <p:nvPr/>
        </p:nvSpPr>
        <p:spPr>
          <a:xfrm>
            <a:off x="5935741" y="3988416"/>
            <a:ext cx="102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Aptitude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4DF1AD-64BF-468F-B136-955A014C996B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37C8B6-39B4-4DDA-AAF1-CAAA0359BC53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9978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D7C07E-11AA-4797-9954-31B2979A566D}"/>
              </a:ext>
            </a:extLst>
          </p:cNvPr>
          <p:cNvSpPr/>
          <p:nvPr/>
        </p:nvSpPr>
        <p:spPr>
          <a:xfrm>
            <a:off x="6235054" y="282422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AF892E-6072-4628-B005-429B61D330B2}"/>
              </a:ext>
            </a:extLst>
          </p:cNvPr>
          <p:cNvCxnSpPr>
            <a:cxnSpLocks/>
          </p:cNvCxnSpPr>
          <p:nvPr/>
        </p:nvCxnSpPr>
        <p:spPr>
          <a:xfrm>
            <a:off x="3460329" y="2664372"/>
            <a:ext cx="2546333" cy="764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56D19-06BE-4AE0-A2F1-F77696680987}"/>
              </a:ext>
            </a:extLst>
          </p:cNvPr>
          <p:cNvCxnSpPr>
            <a:cxnSpLocks/>
          </p:cNvCxnSpPr>
          <p:nvPr/>
        </p:nvCxnSpPr>
        <p:spPr>
          <a:xfrm flipV="1">
            <a:off x="4540469" y="3610303"/>
            <a:ext cx="1466193" cy="591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297F239-3F66-46D5-AF85-75A96396EBF7}"/>
              </a:ext>
            </a:extLst>
          </p:cNvPr>
          <p:cNvSpPr/>
          <p:nvPr/>
        </p:nvSpPr>
        <p:spPr>
          <a:xfrm>
            <a:off x="5935741" y="3988416"/>
            <a:ext cx="102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Aptitude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AA8C97-31BC-460A-A61B-8738DA65BE0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15580" y="3541956"/>
            <a:ext cx="2091082" cy="10286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DEAF4B6-98FB-4B81-A9B1-A778A4110DA6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9E30C0-516A-417C-AC80-5C9B017EB6CA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4175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D7C07E-11AA-4797-9954-31B2979A566D}"/>
              </a:ext>
            </a:extLst>
          </p:cNvPr>
          <p:cNvSpPr/>
          <p:nvPr/>
        </p:nvSpPr>
        <p:spPr>
          <a:xfrm>
            <a:off x="6235054" y="282422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AF892E-6072-4628-B005-429B61D330B2}"/>
              </a:ext>
            </a:extLst>
          </p:cNvPr>
          <p:cNvCxnSpPr>
            <a:cxnSpLocks/>
          </p:cNvCxnSpPr>
          <p:nvPr/>
        </p:nvCxnSpPr>
        <p:spPr>
          <a:xfrm>
            <a:off x="3460329" y="2664372"/>
            <a:ext cx="2546333" cy="764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56D19-06BE-4AE0-A2F1-F77696680987}"/>
              </a:ext>
            </a:extLst>
          </p:cNvPr>
          <p:cNvCxnSpPr>
            <a:cxnSpLocks/>
          </p:cNvCxnSpPr>
          <p:nvPr/>
        </p:nvCxnSpPr>
        <p:spPr>
          <a:xfrm flipV="1">
            <a:off x="4540469" y="3610303"/>
            <a:ext cx="1466193" cy="591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297F239-3F66-46D5-AF85-75A96396EBF7}"/>
              </a:ext>
            </a:extLst>
          </p:cNvPr>
          <p:cNvSpPr/>
          <p:nvPr/>
        </p:nvSpPr>
        <p:spPr>
          <a:xfrm>
            <a:off x="5935741" y="3988416"/>
            <a:ext cx="102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Aptitude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AA8C97-31BC-460A-A61B-8738DA65BE0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15580" y="3541956"/>
            <a:ext cx="2091082" cy="10286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1AE98E-798C-407A-9713-A175F85F226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17054" y="4301329"/>
            <a:ext cx="1387029" cy="4133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79935BC-A2B5-46F0-9FC7-997388E3CA68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62C374-C340-4D7A-8AB2-D849107DEA0A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8209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D7C07E-11AA-4797-9954-31B2979A566D}"/>
              </a:ext>
            </a:extLst>
          </p:cNvPr>
          <p:cNvSpPr/>
          <p:nvPr/>
        </p:nvSpPr>
        <p:spPr>
          <a:xfrm>
            <a:off x="6235054" y="282422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AF892E-6072-4628-B005-429B61D330B2}"/>
              </a:ext>
            </a:extLst>
          </p:cNvPr>
          <p:cNvCxnSpPr>
            <a:cxnSpLocks/>
          </p:cNvCxnSpPr>
          <p:nvPr/>
        </p:nvCxnSpPr>
        <p:spPr>
          <a:xfrm>
            <a:off x="3460329" y="2664372"/>
            <a:ext cx="2546333" cy="764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56D19-06BE-4AE0-A2F1-F77696680987}"/>
              </a:ext>
            </a:extLst>
          </p:cNvPr>
          <p:cNvCxnSpPr>
            <a:cxnSpLocks/>
          </p:cNvCxnSpPr>
          <p:nvPr/>
        </p:nvCxnSpPr>
        <p:spPr>
          <a:xfrm flipV="1">
            <a:off x="4540469" y="3610303"/>
            <a:ext cx="1466193" cy="591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297F239-3F66-46D5-AF85-75A96396EBF7}"/>
              </a:ext>
            </a:extLst>
          </p:cNvPr>
          <p:cNvSpPr/>
          <p:nvPr/>
        </p:nvSpPr>
        <p:spPr>
          <a:xfrm>
            <a:off x="5935741" y="3988416"/>
            <a:ext cx="102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Aptitude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AA8C97-31BC-460A-A61B-8738DA65BE0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15580" y="3541956"/>
            <a:ext cx="2091082" cy="10286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1AE98E-798C-407A-9713-A175F85F226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17054" y="4301329"/>
            <a:ext cx="1387029" cy="4133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8578736-77D2-485D-AFF3-C6415F56BF79}"/>
              </a:ext>
            </a:extLst>
          </p:cNvPr>
          <p:cNvCxnSpPr>
            <a:cxnSpLocks/>
          </p:cNvCxnSpPr>
          <p:nvPr/>
        </p:nvCxnSpPr>
        <p:spPr>
          <a:xfrm flipV="1">
            <a:off x="4892834" y="4866895"/>
            <a:ext cx="1111249" cy="19380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37E66BD-F83E-420A-B17B-3B8CA22A3DF4}"/>
              </a:ext>
            </a:extLst>
          </p:cNvPr>
          <p:cNvSpPr/>
          <p:nvPr/>
        </p:nvSpPr>
        <p:spPr>
          <a:xfrm>
            <a:off x="8343889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7398DF-AE31-4264-9480-B094CDFB3B7C}"/>
              </a:ext>
            </a:extLst>
          </p:cNvPr>
          <p:cNvSpPr/>
          <p:nvPr/>
        </p:nvSpPr>
        <p:spPr>
          <a:xfrm>
            <a:off x="8272876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22410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D7C07E-11AA-4797-9954-31B2979A566D}"/>
              </a:ext>
            </a:extLst>
          </p:cNvPr>
          <p:cNvSpPr/>
          <p:nvPr/>
        </p:nvSpPr>
        <p:spPr>
          <a:xfrm>
            <a:off x="6235054" y="282422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AF892E-6072-4628-B005-429B61D330B2}"/>
              </a:ext>
            </a:extLst>
          </p:cNvPr>
          <p:cNvCxnSpPr>
            <a:cxnSpLocks/>
          </p:cNvCxnSpPr>
          <p:nvPr/>
        </p:nvCxnSpPr>
        <p:spPr>
          <a:xfrm>
            <a:off x="3460329" y="2664372"/>
            <a:ext cx="2546333" cy="764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56D19-06BE-4AE0-A2F1-F77696680987}"/>
              </a:ext>
            </a:extLst>
          </p:cNvPr>
          <p:cNvCxnSpPr>
            <a:cxnSpLocks/>
          </p:cNvCxnSpPr>
          <p:nvPr/>
        </p:nvCxnSpPr>
        <p:spPr>
          <a:xfrm flipV="1">
            <a:off x="4540469" y="3610303"/>
            <a:ext cx="1466193" cy="591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297F239-3F66-46D5-AF85-75A96396EBF7}"/>
              </a:ext>
            </a:extLst>
          </p:cNvPr>
          <p:cNvSpPr/>
          <p:nvPr/>
        </p:nvSpPr>
        <p:spPr>
          <a:xfrm>
            <a:off x="5935741" y="3988416"/>
            <a:ext cx="102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Aptitude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AA8C97-31BC-460A-A61B-8738DA65BE0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15580" y="3541956"/>
            <a:ext cx="2091082" cy="10286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1AE98E-798C-407A-9713-A175F85F226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17054" y="4301329"/>
            <a:ext cx="1387029" cy="4133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91C2FD-C423-4C29-89F7-0F97CEAAAF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892834" y="4866895"/>
            <a:ext cx="1111249" cy="19380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193137E-2D42-433E-8257-03602094C580}"/>
              </a:ext>
            </a:extLst>
          </p:cNvPr>
          <p:cNvSpPr/>
          <p:nvPr/>
        </p:nvSpPr>
        <p:spPr>
          <a:xfrm>
            <a:off x="7649512" y="3164853"/>
            <a:ext cx="748862" cy="748862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F0687-7D96-40E8-9AD5-CBE08F6688F3}"/>
              </a:ext>
            </a:extLst>
          </p:cNvPr>
          <p:cNvCxnSpPr>
            <a:cxnSpLocks/>
          </p:cNvCxnSpPr>
          <p:nvPr/>
        </p:nvCxnSpPr>
        <p:spPr>
          <a:xfrm>
            <a:off x="6880305" y="2479995"/>
            <a:ext cx="836916" cy="69141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A988B3-6A80-40B3-9896-71A219684068}"/>
              </a:ext>
            </a:extLst>
          </p:cNvPr>
          <p:cNvCxnSpPr>
            <a:cxnSpLocks/>
          </p:cNvCxnSpPr>
          <p:nvPr/>
        </p:nvCxnSpPr>
        <p:spPr>
          <a:xfrm>
            <a:off x="6898022" y="3562933"/>
            <a:ext cx="68842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C4082D-F398-4E50-8C9A-AF3E6A2C1268}"/>
              </a:ext>
            </a:extLst>
          </p:cNvPr>
          <p:cNvCxnSpPr>
            <a:cxnSpLocks/>
          </p:cNvCxnSpPr>
          <p:nvPr/>
        </p:nvCxnSpPr>
        <p:spPr>
          <a:xfrm flipV="1">
            <a:off x="6880305" y="3920276"/>
            <a:ext cx="899978" cy="78663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AD878AD-F168-4FE1-B8E6-F91FC03D6685}"/>
              </a:ext>
            </a:extLst>
          </p:cNvPr>
          <p:cNvSpPr/>
          <p:nvPr/>
        </p:nvSpPr>
        <p:spPr>
          <a:xfrm>
            <a:off x="9471136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E11350-5F36-4C7A-9441-2CCD0AA5D9C0}"/>
              </a:ext>
            </a:extLst>
          </p:cNvPr>
          <p:cNvSpPr/>
          <p:nvPr/>
        </p:nvSpPr>
        <p:spPr>
          <a:xfrm>
            <a:off x="9400123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2813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57CFF3-26D4-48DD-AECA-359743272E1C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054F3-F333-4E55-9918-3649273D5AAD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B4A6D-DA51-438B-B3AD-176EC33D3975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AF80CE-08BC-4BCE-B5A7-DF2B2AFBD29D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D5E2-2407-4195-81F4-175617A333C6}"/>
              </a:ext>
            </a:extLst>
          </p:cNvPr>
          <p:cNvSpPr/>
          <p:nvPr/>
        </p:nvSpPr>
        <p:spPr>
          <a:xfrm>
            <a:off x="2329888" y="1435243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BF7A8F-65BE-4320-A5AC-C7A089F6EB12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314CCA-79BF-4410-BECB-7E6256B47E9B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160AE6F-07CB-4C49-9BA6-B1515CF94DEF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405E1-56F7-424D-8CD8-A4CDBEE52030}"/>
              </a:ext>
            </a:extLst>
          </p:cNvPr>
          <p:cNvSpPr/>
          <p:nvPr/>
        </p:nvSpPr>
        <p:spPr>
          <a:xfrm>
            <a:off x="6063822" y="1647279"/>
            <a:ext cx="769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Salary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EFC536-CC85-4F9A-8387-6CA9D97D55E5}"/>
              </a:ext>
            </a:extLst>
          </p:cNvPr>
          <p:cNvCxnSpPr>
            <a:cxnSpLocks/>
          </p:cNvCxnSpPr>
          <p:nvPr/>
        </p:nvCxnSpPr>
        <p:spPr>
          <a:xfrm flipV="1">
            <a:off x="3886533" y="2579994"/>
            <a:ext cx="2177289" cy="8490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A2105-A051-4759-8D15-B9E85F5D6A98}"/>
              </a:ext>
            </a:extLst>
          </p:cNvPr>
          <p:cNvCxnSpPr>
            <a:cxnSpLocks/>
          </p:cNvCxnSpPr>
          <p:nvPr/>
        </p:nvCxnSpPr>
        <p:spPr>
          <a:xfrm flipV="1">
            <a:off x="4824492" y="2765473"/>
            <a:ext cx="1303688" cy="216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D7C07E-11AA-4797-9954-31B2979A566D}"/>
              </a:ext>
            </a:extLst>
          </p:cNvPr>
          <p:cNvSpPr/>
          <p:nvPr/>
        </p:nvSpPr>
        <p:spPr>
          <a:xfrm>
            <a:off x="6235054" y="282422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AF892E-6072-4628-B005-429B61D330B2}"/>
              </a:ext>
            </a:extLst>
          </p:cNvPr>
          <p:cNvCxnSpPr>
            <a:cxnSpLocks/>
          </p:cNvCxnSpPr>
          <p:nvPr/>
        </p:nvCxnSpPr>
        <p:spPr>
          <a:xfrm>
            <a:off x="3460329" y="2664372"/>
            <a:ext cx="2546333" cy="7646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E56D19-06BE-4AE0-A2F1-F77696680987}"/>
              </a:ext>
            </a:extLst>
          </p:cNvPr>
          <p:cNvCxnSpPr>
            <a:cxnSpLocks/>
          </p:cNvCxnSpPr>
          <p:nvPr/>
        </p:nvCxnSpPr>
        <p:spPr>
          <a:xfrm flipV="1">
            <a:off x="4540469" y="3610303"/>
            <a:ext cx="1466193" cy="5912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297F239-3F66-46D5-AF85-75A96396EBF7}"/>
              </a:ext>
            </a:extLst>
          </p:cNvPr>
          <p:cNvSpPr/>
          <p:nvPr/>
        </p:nvSpPr>
        <p:spPr>
          <a:xfrm>
            <a:off x="5935741" y="3988416"/>
            <a:ext cx="102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Aptitude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AA8C97-31BC-460A-A61B-8738DA65BE0C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15580" y="3541956"/>
            <a:ext cx="2091082" cy="10286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1AE98E-798C-407A-9713-A175F85F226A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617054" y="4301329"/>
            <a:ext cx="1387029" cy="4133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91C2FD-C423-4C29-89F7-0F97CEAAAF0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892834" y="4866895"/>
            <a:ext cx="1111249" cy="19380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193137E-2D42-433E-8257-03602094C580}"/>
              </a:ext>
            </a:extLst>
          </p:cNvPr>
          <p:cNvSpPr/>
          <p:nvPr/>
        </p:nvSpPr>
        <p:spPr>
          <a:xfrm>
            <a:off x="7649512" y="3164853"/>
            <a:ext cx="748862" cy="748862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7ADA398-521D-4E26-A016-7C97B4802EF5}"/>
              </a:ext>
            </a:extLst>
          </p:cNvPr>
          <p:cNvCxnSpPr/>
          <p:nvPr/>
        </p:nvCxnSpPr>
        <p:spPr>
          <a:xfrm>
            <a:off x="8505513" y="3541955"/>
            <a:ext cx="9065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F0687-7D96-40E8-9AD5-CBE08F6688F3}"/>
              </a:ext>
            </a:extLst>
          </p:cNvPr>
          <p:cNvCxnSpPr>
            <a:cxnSpLocks/>
          </p:cNvCxnSpPr>
          <p:nvPr/>
        </p:nvCxnSpPr>
        <p:spPr>
          <a:xfrm>
            <a:off x="6880305" y="2479995"/>
            <a:ext cx="836916" cy="69141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A988B3-6A80-40B3-9896-71A219684068}"/>
              </a:ext>
            </a:extLst>
          </p:cNvPr>
          <p:cNvCxnSpPr>
            <a:cxnSpLocks/>
          </p:cNvCxnSpPr>
          <p:nvPr/>
        </p:nvCxnSpPr>
        <p:spPr>
          <a:xfrm>
            <a:off x="6898022" y="3562933"/>
            <a:ext cx="68842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C4082D-F398-4E50-8C9A-AF3E6A2C1268}"/>
              </a:ext>
            </a:extLst>
          </p:cNvPr>
          <p:cNvCxnSpPr>
            <a:cxnSpLocks/>
          </p:cNvCxnSpPr>
          <p:nvPr/>
        </p:nvCxnSpPr>
        <p:spPr>
          <a:xfrm flipV="1">
            <a:off x="6880305" y="3920276"/>
            <a:ext cx="899978" cy="78663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3A965EC-D64A-4CE6-97B5-FD971043FB46}"/>
              </a:ext>
            </a:extLst>
          </p:cNvPr>
          <p:cNvSpPr/>
          <p:nvPr/>
        </p:nvSpPr>
        <p:spPr>
          <a:xfrm>
            <a:off x="9471136" y="143524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4E1FB5-7D22-4084-9967-112B4ADEEA74}"/>
              </a:ext>
            </a:extLst>
          </p:cNvPr>
          <p:cNvSpPr/>
          <p:nvPr/>
        </p:nvSpPr>
        <p:spPr>
          <a:xfrm>
            <a:off x="9400123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014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0E12A6E-4974-4A98-864A-8E57425F08A6}"/>
              </a:ext>
            </a:extLst>
          </p:cNvPr>
          <p:cNvGrpSpPr/>
          <p:nvPr/>
        </p:nvGrpSpPr>
        <p:grpSpPr>
          <a:xfrm>
            <a:off x="4774918" y="1003885"/>
            <a:ext cx="2642163" cy="2127456"/>
            <a:chOff x="4855867" y="1287530"/>
            <a:chExt cx="2178760" cy="17543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E91AB2-A3E2-4BEC-9CF0-DA31BF72F18F}"/>
                </a:ext>
              </a:extLst>
            </p:cNvPr>
            <p:cNvGrpSpPr/>
            <p:nvPr/>
          </p:nvGrpSpPr>
          <p:grpSpPr>
            <a:xfrm>
              <a:off x="4855867" y="1287530"/>
              <a:ext cx="2178760" cy="1754326"/>
              <a:chOff x="2114550" y="192677"/>
              <a:chExt cx="7962900" cy="641168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C1B3E07-E801-4E91-98C7-284E2BE320B1}"/>
                  </a:ext>
                </a:extLst>
              </p:cNvPr>
              <p:cNvGrpSpPr/>
              <p:nvPr/>
            </p:nvGrpSpPr>
            <p:grpSpPr>
              <a:xfrm>
                <a:off x="2114550" y="192677"/>
                <a:ext cx="7962900" cy="6411686"/>
                <a:chOff x="2114550" y="223157"/>
                <a:chExt cx="7962900" cy="641168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6D75F23-8BD6-4744-B26E-240C20A6C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14550" y="223157"/>
                  <a:ext cx="7962900" cy="6411686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77A730F-16FF-4EAD-8E9A-BD83CB683695}"/>
                    </a:ext>
                  </a:extLst>
                </p:cNvPr>
                <p:cNvSpPr/>
                <p:nvPr/>
              </p:nvSpPr>
              <p:spPr>
                <a:xfrm>
                  <a:off x="5679440" y="4399280"/>
                  <a:ext cx="243840" cy="375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17361C-8174-4892-9E33-2027B5A23913}"/>
                  </a:ext>
                </a:extLst>
              </p:cNvPr>
              <p:cNvSpPr/>
              <p:nvPr/>
            </p:nvSpPr>
            <p:spPr>
              <a:xfrm>
                <a:off x="5699760" y="4287520"/>
                <a:ext cx="487680" cy="7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350D01-E46D-4060-9B4D-BD2AE0ABB4B6}"/>
                </a:ext>
              </a:extLst>
            </p:cNvPr>
            <p:cNvSpPr/>
            <p:nvPr/>
          </p:nvSpPr>
          <p:spPr>
            <a:xfrm>
              <a:off x="5897988" y="1451729"/>
              <a:ext cx="1021286" cy="126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60" y="3209097"/>
            <a:ext cx="4958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	 	</a:t>
            </a:r>
            <a:r>
              <a:rPr lang="en-US" sz="3600" dirty="0">
                <a:solidFill>
                  <a:schemeClr val="accent1"/>
                </a:solidFill>
              </a:rPr>
              <a:t>rule 1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2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3 …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60" y="5063413"/>
            <a:ext cx="2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16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78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7CE5EC-7187-4A27-91A8-6F8A78803390}"/>
              </a:ext>
            </a:extLst>
          </p:cNvPr>
          <p:cNvSpPr/>
          <p:nvPr/>
        </p:nvSpPr>
        <p:spPr>
          <a:xfrm>
            <a:off x="1694793" y="1560790"/>
            <a:ext cx="3563007" cy="4020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BE88CE-7FD5-402E-8FF5-516EA201A76B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8BDABB-8D4A-4BFB-A34A-7553487212E6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D9E410-3AF3-459E-B264-2E97B4186818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6F3C4-1D99-42BB-85FB-DBD59FD293B7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F8C81-6035-4E3B-A353-FC85E98503CF}"/>
              </a:ext>
            </a:extLst>
          </p:cNvPr>
          <p:cNvSpPr/>
          <p:nvPr/>
        </p:nvSpPr>
        <p:spPr>
          <a:xfrm>
            <a:off x="2981188" y="71151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846861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CD736E0-1C21-4963-8DED-3E6F1F134623}"/>
              </a:ext>
            </a:extLst>
          </p:cNvPr>
          <p:cNvSpPr/>
          <p:nvPr/>
        </p:nvSpPr>
        <p:spPr>
          <a:xfrm>
            <a:off x="7574972" y="1560790"/>
            <a:ext cx="4223950" cy="4020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596E0-23FB-415C-B2C2-70F15B07FAF9}"/>
              </a:ext>
            </a:extLst>
          </p:cNvPr>
          <p:cNvSpPr/>
          <p:nvPr/>
        </p:nvSpPr>
        <p:spPr>
          <a:xfrm>
            <a:off x="1694793" y="1560790"/>
            <a:ext cx="3563007" cy="4020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BE88CE-7FD5-402E-8FF5-516EA201A76B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8BDABB-8D4A-4BFB-A34A-7553487212E6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D9E410-3AF3-459E-B264-2E97B4186818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6F3C4-1D99-42BB-85FB-DBD59FD293B7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FD1451-EAD6-4B11-847F-22E7BA2CBB04}"/>
              </a:ext>
            </a:extLst>
          </p:cNvPr>
          <p:cNvSpPr/>
          <p:nvPr/>
        </p:nvSpPr>
        <p:spPr>
          <a:xfrm>
            <a:off x="9400123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04EF1B-D48A-45D4-9109-7212221B5C72}"/>
              </a:ext>
            </a:extLst>
          </p:cNvPr>
          <p:cNvSpPr/>
          <p:nvPr/>
        </p:nvSpPr>
        <p:spPr>
          <a:xfrm>
            <a:off x="9471136" y="711510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81350D-65A2-422B-8E71-4581E6DA0088}"/>
              </a:ext>
            </a:extLst>
          </p:cNvPr>
          <p:cNvSpPr/>
          <p:nvPr/>
        </p:nvSpPr>
        <p:spPr>
          <a:xfrm>
            <a:off x="2981188" y="71151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622419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8B9E1C1-0482-4842-B1CA-EFE16C89551F}"/>
              </a:ext>
            </a:extLst>
          </p:cNvPr>
          <p:cNvSpPr/>
          <p:nvPr/>
        </p:nvSpPr>
        <p:spPr>
          <a:xfrm>
            <a:off x="7574972" y="1560790"/>
            <a:ext cx="4223950" cy="4020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781115-211A-4E90-B844-53A86B99682C}"/>
              </a:ext>
            </a:extLst>
          </p:cNvPr>
          <p:cNvSpPr/>
          <p:nvPr/>
        </p:nvSpPr>
        <p:spPr>
          <a:xfrm>
            <a:off x="1694793" y="1560790"/>
            <a:ext cx="3563007" cy="4020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9768326-A666-40C4-B9BC-EFD5FE4F6C56}"/>
              </a:ext>
            </a:extLst>
          </p:cNvPr>
          <p:cNvSpPr/>
          <p:nvPr/>
        </p:nvSpPr>
        <p:spPr>
          <a:xfrm>
            <a:off x="5364939" y="1570277"/>
            <a:ext cx="2090841" cy="40202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BE88CE-7FD5-402E-8FF5-516EA201A76B}"/>
              </a:ext>
            </a:extLst>
          </p:cNvPr>
          <p:cNvSpPr/>
          <p:nvPr/>
        </p:nvSpPr>
        <p:spPr>
          <a:xfrm>
            <a:off x="2329891" y="2410824"/>
            <a:ext cx="1130438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Gender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8BDABB-8D4A-4BFB-A34A-7553487212E6}"/>
              </a:ext>
            </a:extLst>
          </p:cNvPr>
          <p:cNvSpPr/>
          <p:nvPr/>
        </p:nvSpPr>
        <p:spPr>
          <a:xfrm>
            <a:off x="2329890" y="3170197"/>
            <a:ext cx="1585690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D9E410-3AF3-459E-B264-2E97B4186818}"/>
              </a:ext>
            </a:extLst>
          </p:cNvPr>
          <p:cNvSpPr/>
          <p:nvPr/>
        </p:nvSpPr>
        <p:spPr>
          <a:xfrm>
            <a:off x="2329889" y="3929570"/>
            <a:ext cx="2287165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Phone Interview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76F3C4-1D99-42BB-85FB-DBD59FD293B7}"/>
              </a:ext>
            </a:extLst>
          </p:cNvPr>
          <p:cNvSpPr/>
          <p:nvPr/>
        </p:nvSpPr>
        <p:spPr>
          <a:xfrm>
            <a:off x="2329888" y="4688943"/>
            <a:ext cx="2562946" cy="743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Employer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B6DA1D-6A3F-4837-8E6D-B52BCD1F2F08}"/>
              </a:ext>
            </a:extLst>
          </p:cNvPr>
          <p:cNvSpPr/>
          <p:nvPr/>
        </p:nvSpPr>
        <p:spPr>
          <a:xfrm>
            <a:off x="9400123" y="3137697"/>
            <a:ext cx="14039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Onsite </a:t>
            </a:r>
          </a:p>
          <a:p>
            <a:pPr algn="ctr"/>
            <a:r>
              <a:rPr lang="en-US" sz="2400" b="1" dirty="0"/>
              <a:t>Interview</a:t>
            </a:r>
            <a:endParaRPr lang="en-US" sz="2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698443-7061-4D97-A015-69B02BD53051}"/>
              </a:ext>
            </a:extLst>
          </p:cNvPr>
          <p:cNvCxnSpPr/>
          <p:nvPr/>
        </p:nvCxnSpPr>
        <p:spPr>
          <a:xfrm>
            <a:off x="8505513" y="3541955"/>
            <a:ext cx="9065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A8A95A8-2F8B-40A7-A80D-FFD5F7D239DA}"/>
              </a:ext>
            </a:extLst>
          </p:cNvPr>
          <p:cNvSpPr/>
          <p:nvPr/>
        </p:nvSpPr>
        <p:spPr>
          <a:xfrm>
            <a:off x="6073984" y="3171414"/>
            <a:ext cx="748862" cy="74886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4DC989-8101-4FC9-B975-C7EC8ED83EFD}"/>
              </a:ext>
            </a:extLst>
          </p:cNvPr>
          <p:cNvSpPr/>
          <p:nvPr/>
        </p:nvSpPr>
        <p:spPr>
          <a:xfrm>
            <a:off x="6073984" y="2016611"/>
            <a:ext cx="748862" cy="74886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D0E5D5-FCA1-46F0-992A-352943AF6759}"/>
              </a:ext>
            </a:extLst>
          </p:cNvPr>
          <p:cNvSpPr/>
          <p:nvPr/>
        </p:nvSpPr>
        <p:spPr>
          <a:xfrm>
            <a:off x="6073984" y="4326216"/>
            <a:ext cx="748862" cy="748862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63F3BD-988A-4E77-8CBE-9E219004D5A2}"/>
              </a:ext>
            </a:extLst>
          </p:cNvPr>
          <p:cNvSpPr/>
          <p:nvPr/>
        </p:nvSpPr>
        <p:spPr>
          <a:xfrm>
            <a:off x="7649512" y="3164853"/>
            <a:ext cx="748862" cy="748862"/>
          </a:xfrm>
          <a:prstGeom prst="ellipse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4E26D2-1A3F-40E3-83EB-62E415942854}"/>
              </a:ext>
            </a:extLst>
          </p:cNvPr>
          <p:cNvCxnSpPr>
            <a:cxnSpLocks/>
          </p:cNvCxnSpPr>
          <p:nvPr/>
        </p:nvCxnSpPr>
        <p:spPr>
          <a:xfrm>
            <a:off x="6880305" y="2479995"/>
            <a:ext cx="836916" cy="69141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6DBB65-C44D-4111-A63E-3C64725441D1}"/>
              </a:ext>
            </a:extLst>
          </p:cNvPr>
          <p:cNvCxnSpPr>
            <a:cxnSpLocks/>
          </p:cNvCxnSpPr>
          <p:nvPr/>
        </p:nvCxnSpPr>
        <p:spPr>
          <a:xfrm>
            <a:off x="6898022" y="3562933"/>
            <a:ext cx="688426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272648-56D8-40A4-9FD9-263AF1F123FC}"/>
              </a:ext>
            </a:extLst>
          </p:cNvPr>
          <p:cNvCxnSpPr>
            <a:cxnSpLocks/>
          </p:cNvCxnSpPr>
          <p:nvPr/>
        </p:nvCxnSpPr>
        <p:spPr>
          <a:xfrm flipV="1">
            <a:off x="6880305" y="3920276"/>
            <a:ext cx="899978" cy="78663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9B538A7-083C-4D86-9541-DB813C8FBE13}"/>
              </a:ext>
            </a:extLst>
          </p:cNvPr>
          <p:cNvCxnSpPr>
            <a:cxnSpLocks/>
          </p:cNvCxnSpPr>
          <p:nvPr/>
        </p:nvCxnSpPr>
        <p:spPr>
          <a:xfrm flipV="1">
            <a:off x="3837003" y="2484427"/>
            <a:ext cx="2177289" cy="84900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D2D04A-8A5B-4129-9187-18499439D01A}"/>
              </a:ext>
            </a:extLst>
          </p:cNvPr>
          <p:cNvCxnSpPr>
            <a:cxnSpLocks/>
          </p:cNvCxnSpPr>
          <p:nvPr/>
        </p:nvCxnSpPr>
        <p:spPr>
          <a:xfrm flipV="1">
            <a:off x="4771431" y="2765473"/>
            <a:ext cx="1356749" cy="201936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A1E06D-9D6E-40E8-B561-4384AEE7FD7F}"/>
              </a:ext>
            </a:extLst>
          </p:cNvPr>
          <p:cNvCxnSpPr>
            <a:cxnSpLocks/>
          </p:cNvCxnSpPr>
          <p:nvPr/>
        </p:nvCxnSpPr>
        <p:spPr>
          <a:xfrm>
            <a:off x="3460329" y="2664372"/>
            <a:ext cx="2546333" cy="76462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9D95CB4-1BA3-48C7-A44E-8F1B53AECB1D}"/>
              </a:ext>
            </a:extLst>
          </p:cNvPr>
          <p:cNvCxnSpPr>
            <a:cxnSpLocks/>
          </p:cNvCxnSpPr>
          <p:nvPr/>
        </p:nvCxnSpPr>
        <p:spPr>
          <a:xfrm flipV="1">
            <a:off x="4540469" y="3662825"/>
            <a:ext cx="1458339" cy="53868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2FBC03-86E6-4FC9-9FFF-D65441EB0F91}"/>
              </a:ext>
            </a:extLst>
          </p:cNvPr>
          <p:cNvCxnSpPr>
            <a:cxnSpLocks/>
          </p:cNvCxnSpPr>
          <p:nvPr/>
        </p:nvCxnSpPr>
        <p:spPr>
          <a:xfrm>
            <a:off x="3915580" y="3541956"/>
            <a:ext cx="2091082" cy="1028686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61ED8A-A8BD-4768-A980-FDFB6CB90431}"/>
              </a:ext>
            </a:extLst>
          </p:cNvPr>
          <p:cNvCxnSpPr>
            <a:cxnSpLocks/>
          </p:cNvCxnSpPr>
          <p:nvPr/>
        </p:nvCxnSpPr>
        <p:spPr>
          <a:xfrm>
            <a:off x="4617054" y="4301329"/>
            <a:ext cx="1387029" cy="4133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75E045-2F25-4B7C-96C5-52A698BD36F6}"/>
              </a:ext>
            </a:extLst>
          </p:cNvPr>
          <p:cNvCxnSpPr>
            <a:cxnSpLocks/>
          </p:cNvCxnSpPr>
          <p:nvPr/>
        </p:nvCxnSpPr>
        <p:spPr>
          <a:xfrm flipV="1">
            <a:off x="4892834" y="4866895"/>
            <a:ext cx="1111249" cy="193807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3EA862-31B3-4001-AF51-654DBFF52881}"/>
              </a:ext>
            </a:extLst>
          </p:cNvPr>
          <p:cNvCxnSpPr>
            <a:cxnSpLocks/>
          </p:cNvCxnSpPr>
          <p:nvPr/>
        </p:nvCxnSpPr>
        <p:spPr>
          <a:xfrm flipV="1">
            <a:off x="3460329" y="2199290"/>
            <a:ext cx="2543754" cy="38070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A300C35-9E08-4C7B-BE56-BB59FAC4482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60329" y="2782583"/>
            <a:ext cx="2603493" cy="1608114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8E44D4-EC2F-42E9-AD3A-6EA3B7EB5AF2}"/>
              </a:ext>
            </a:extLst>
          </p:cNvPr>
          <p:cNvCxnSpPr>
            <a:cxnSpLocks/>
          </p:cNvCxnSpPr>
          <p:nvPr/>
        </p:nvCxnSpPr>
        <p:spPr>
          <a:xfrm>
            <a:off x="3915580" y="3471009"/>
            <a:ext cx="2051265" cy="6279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202D5FE-4939-4455-8995-DB5DFA2E9D13}"/>
              </a:ext>
            </a:extLst>
          </p:cNvPr>
          <p:cNvCxnSpPr>
            <a:cxnSpLocks/>
          </p:cNvCxnSpPr>
          <p:nvPr/>
        </p:nvCxnSpPr>
        <p:spPr>
          <a:xfrm flipV="1">
            <a:off x="4540469" y="2646584"/>
            <a:ext cx="1483985" cy="142092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EBF2B78-76B4-4CAA-8D59-EEACC84AF8B9}"/>
              </a:ext>
            </a:extLst>
          </p:cNvPr>
          <p:cNvCxnSpPr>
            <a:cxnSpLocks/>
          </p:cNvCxnSpPr>
          <p:nvPr/>
        </p:nvCxnSpPr>
        <p:spPr>
          <a:xfrm flipV="1">
            <a:off x="4848016" y="3822261"/>
            <a:ext cx="1186600" cy="108078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FA85C0F-0C93-4216-9989-2AF29D04AC5F}"/>
              </a:ext>
            </a:extLst>
          </p:cNvPr>
          <p:cNvSpPr/>
          <p:nvPr/>
        </p:nvSpPr>
        <p:spPr>
          <a:xfrm>
            <a:off x="9471136" y="711510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OUTPUT</a:t>
            </a:r>
            <a:endParaRPr lang="en-US" sz="2400" u="sng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F774B3-CFC6-4809-8393-4A58E5F483A5}"/>
              </a:ext>
            </a:extLst>
          </p:cNvPr>
          <p:cNvSpPr/>
          <p:nvPr/>
        </p:nvSpPr>
        <p:spPr>
          <a:xfrm>
            <a:off x="2981188" y="71151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INPUT</a:t>
            </a:r>
            <a:endParaRPr lang="en-US" sz="2400" u="sng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775851-E388-4842-9224-CA1A9A3080A4}"/>
              </a:ext>
            </a:extLst>
          </p:cNvPr>
          <p:cNvSpPr/>
          <p:nvPr/>
        </p:nvSpPr>
        <p:spPr>
          <a:xfrm>
            <a:off x="5369366" y="686702"/>
            <a:ext cx="2217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Neural Network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552020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49536" y="1126460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67309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249536" y="1149408"/>
            <a:ext cx="54119" cy="57150"/>
          </a:xfrm>
          <a:custGeom>
            <a:avLst/>
            <a:gdLst/>
            <a:ahLst/>
            <a:cxnLst/>
            <a:rect l="l" t="t" r="r" b="b"/>
            <a:pathLst>
              <a:path w="79375" h="83819">
                <a:moveTo>
                  <a:pt x="0" y="0"/>
                </a:moveTo>
                <a:lnTo>
                  <a:pt x="79247" y="0"/>
                </a:lnTo>
                <a:lnTo>
                  <a:pt x="79247" y="83820"/>
                </a:lnTo>
                <a:lnTo>
                  <a:pt x="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249536" y="1227772"/>
            <a:ext cx="158028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231647" y="0"/>
                </a:lnTo>
              </a:path>
            </a:pathLst>
          </a:custGeom>
          <a:ln w="62229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276552" y="1248987"/>
            <a:ext cx="0" cy="102177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860"/>
                </a:lnTo>
              </a:path>
            </a:pathLst>
          </a:custGeom>
          <a:ln w="79247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50080" y="1172095"/>
            <a:ext cx="167553" cy="183140"/>
          </a:xfrm>
          <a:custGeom>
            <a:avLst/>
            <a:gdLst/>
            <a:ahLst/>
            <a:cxnLst/>
            <a:rect l="l" t="t" r="r" b="b"/>
            <a:pathLst>
              <a:path w="245745" h="268605">
                <a:moveTo>
                  <a:pt x="94487" y="268224"/>
                </a:moveTo>
                <a:lnTo>
                  <a:pt x="47243" y="260604"/>
                </a:lnTo>
                <a:lnTo>
                  <a:pt x="13763" y="231886"/>
                </a:lnTo>
                <a:lnTo>
                  <a:pt x="1918" y="195072"/>
                </a:lnTo>
                <a:lnTo>
                  <a:pt x="0" y="0"/>
                </a:lnTo>
                <a:lnTo>
                  <a:pt x="71627" y="0"/>
                </a:lnTo>
                <a:lnTo>
                  <a:pt x="71627" y="147828"/>
                </a:lnTo>
                <a:lnTo>
                  <a:pt x="72199" y="162948"/>
                </a:lnTo>
                <a:lnTo>
                  <a:pt x="87344" y="203477"/>
                </a:lnTo>
                <a:lnTo>
                  <a:pt x="117347" y="211836"/>
                </a:lnTo>
                <a:lnTo>
                  <a:pt x="245363" y="211836"/>
                </a:lnTo>
                <a:lnTo>
                  <a:pt x="245363" y="225552"/>
                </a:lnTo>
                <a:lnTo>
                  <a:pt x="175259" y="225552"/>
                </a:lnTo>
                <a:lnTo>
                  <a:pt x="167830" y="236124"/>
                </a:lnTo>
                <a:lnTo>
                  <a:pt x="159257" y="244983"/>
                </a:lnTo>
                <a:lnTo>
                  <a:pt x="117157" y="265747"/>
                </a:lnTo>
                <a:lnTo>
                  <a:pt x="105894" y="267628"/>
                </a:lnTo>
                <a:lnTo>
                  <a:pt x="94487" y="268224"/>
                </a:lnTo>
                <a:close/>
              </a:path>
              <a:path w="245745" h="268605">
                <a:moveTo>
                  <a:pt x="245363" y="211836"/>
                </a:moveTo>
                <a:lnTo>
                  <a:pt x="117347" y="211836"/>
                </a:lnTo>
                <a:lnTo>
                  <a:pt x="131087" y="210716"/>
                </a:lnTo>
                <a:lnTo>
                  <a:pt x="142684" y="207454"/>
                </a:lnTo>
                <a:lnTo>
                  <a:pt x="170306" y="171259"/>
                </a:lnTo>
                <a:lnTo>
                  <a:pt x="173735" y="137160"/>
                </a:lnTo>
                <a:lnTo>
                  <a:pt x="173735" y="0"/>
                </a:lnTo>
                <a:lnTo>
                  <a:pt x="245363" y="0"/>
                </a:lnTo>
                <a:lnTo>
                  <a:pt x="245363" y="211836"/>
                </a:lnTo>
                <a:close/>
              </a:path>
              <a:path w="245745" h="268605">
                <a:moveTo>
                  <a:pt x="245363" y="262128"/>
                </a:moveTo>
                <a:lnTo>
                  <a:pt x="176783" y="262128"/>
                </a:lnTo>
                <a:lnTo>
                  <a:pt x="176783" y="225552"/>
                </a:lnTo>
                <a:lnTo>
                  <a:pt x="245363" y="225552"/>
                </a:lnTo>
                <a:lnTo>
                  <a:pt x="245363" y="26212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80758" y="1103515"/>
            <a:ext cx="0" cy="248516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236"/>
                </a:lnTo>
              </a:path>
            </a:pathLst>
          </a:custGeom>
          <a:ln w="73151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70120" y="1103515"/>
            <a:ext cx="0" cy="248516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236"/>
                </a:lnTo>
              </a:path>
            </a:pathLst>
          </a:custGeom>
          <a:ln w="73151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813762" y="1172095"/>
            <a:ext cx="183140" cy="241156"/>
          </a:xfrm>
          <a:custGeom>
            <a:avLst/>
            <a:gdLst/>
            <a:ahLst/>
            <a:cxnLst/>
            <a:rect l="l" t="t" r="r" b="b"/>
            <a:pathLst>
              <a:path w="268604" h="353694">
                <a:moveTo>
                  <a:pt x="157851" y="295656"/>
                </a:moveTo>
                <a:lnTo>
                  <a:pt x="67056" y="295656"/>
                </a:lnTo>
                <a:lnTo>
                  <a:pt x="76200" y="294132"/>
                </a:lnTo>
                <a:lnTo>
                  <a:pt x="82296" y="291084"/>
                </a:lnTo>
                <a:lnTo>
                  <a:pt x="86868" y="283464"/>
                </a:lnTo>
                <a:lnTo>
                  <a:pt x="91440" y="277368"/>
                </a:lnTo>
                <a:lnTo>
                  <a:pt x="94488" y="269748"/>
                </a:lnTo>
                <a:lnTo>
                  <a:pt x="94488" y="257556"/>
                </a:lnTo>
                <a:lnTo>
                  <a:pt x="92964" y="251460"/>
                </a:lnTo>
                <a:lnTo>
                  <a:pt x="91440" y="246888"/>
                </a:lnTo>
                <a:lnTo>
                  <a:pt x="0" y="0"/>
                </a:lnTo>
                <a:lnTo>
                  <a:pt x="76200" y="0"/>
                </a:lnTo>
                <a:lnTo>
                  <a:pt x="135636" y="179832"/>
                </a:lnTo>
                <a:lnTo>
                  <a:pt x="201136" y="179832"/>
                </a:lnTo>
                <a:lnTo>
                  <a:pt x="158496" y="294132"/>
                </a:lnTo>
                <a:lnTo>
                  <a:pt x="157851" y="295656"/>
                </a:lnTo>
                <a:close/>
              </a:path>
              <a:path w="268604" h="353694">
                <a:moveTo>
                  <a:pt x="201136" y="179832"/>
                </a:moveTo>
                <a:lnTo>
                  <a:pt x="137160" y="179832"/>
                </a:lnTo>
                <a:lnTo>
                  <a:pt x="193548" y="0"/>
                </a:lnTo>
                <a:lnTo>
                  <a:pt x="268224" y="0"/>
                </a:lnTo>
                <a:lnTo>
                  <a:pt x="201136" y="179832"/>
                </a:lnTo>
                <a:close/>
              </a:path>
              <a:path w="268604" h="353694">
                <a:moveTo>
                  <a:pt x="68580" y="353568"/>
                </a:moveTo>
                <a:lnTo>
                  <a:pt x="39624" y="353568"/>
                </a:lnTo>
                <a:lnTo>
                  <a:pt x="32004" y="352044"/>
                </a:lnTo>
                <a:lnTo>
                  <a:pt x="24384" y="352044"/>
                </a:lnTo>
                <a:lnTo>
                  <a:pt x="24384" y="292608"/>
                </a:lnTo>
                <a:lnTo>
                  <a:pt x="30480" y="292608"/>
                </a:lnTo>
                <a:lnTo>
                  <a:pt x="38100" y="294132"/>
                </a:lnTo>
                <a:lnTo>
                  <a:pt x="45720" y="294132"/>
                </a:lnTo>
                <a:lnTo>
                  <a:pt x="51816" y="295656"/>
                </a:lnTo>
                <a:lnTo>
                  <a:pt x="157851" y="295656"/>
                </a:lnTo>
                <a:lnTo>
                  <a:pt x="152209" y="308991"/>
                </a:lnTo>
                <a:lnTo>
                  <a:pt x="126492" y="339852"/>
                </a:lnTo>
                <a:lnTo>
                  <a:pt x="85986" y="352710"/>
                </a:lnTo>
                <a:lnTo>
                  <a:pt x="68580" y="35356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012228" y="1256780"/>
            <a:ext cx="106074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8" y="0"/>
                </a:lnTo>
              </a:path>
            </a:pathLst>
          </a:custGeom>
          <a:ln w="62483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49388" y="1098319"/>
            <a:ext cx="229899" cy="258907"/>
          </a:xfrm>
          <a:custGeom>
            <a:avLst/>
            <a:gdLst/>
            <a:ahLst/>
            <a:cxnLst/>
            <a:rect l="l" t="t" r="r" b="b"/>
            <a:pathLst>
              <a:path w="337184" h="379730">
                <a:moveTo>
                  <a:pt x="178308" y="379476"/>
                </a:moveTo>
                <a:lnTo>
                  <a:pt x="137922" y="376047"/>
                </a:lnTo>
                <a:lnTo>
                  <a:pt x="86677" y="357187"/>
                </a:lnTo>
                <a:lnTo>
                  <a:pt x="47243" y="324612"/>
                </a:lnTo>
                <a:lnTo>
                  <a:pt x="18740" y="281749"/>
                </a:lnTo>
                <a:lnTo>
                  <a:pt x="3238" y="229743"/>
                </a:lnTo>
                <a:lnTo>
                  <a:pt x="0" y="192024"/>
                </a:lnTo>
                <a:lnTo>
                  <a:pt x="833" y="171759"/>
                </a:lnTo>
                <a:lnTo>
                  <a:pt x="7072" y="133516"/>
                </a:lnTo>
                <a:lnTo>
                  <a:pt x="26860" y="83629"/>
                </a:lnTo>
                <a:lnTo>
                  <a:pt x="59245" y="42886"/>
                </a:lnTo>
                <a:lnTo>
                  <a:pt x="102108" y="15240"/>
                </a:lnTo>
                <a:lnTo>
                  <a:pt x="157400" y="881"/>
                </a:lnTo>
                <a:lnTo>
                  <a:pt x="178308" y="0"/>
                </a:lnTo>
                <a:lnTo>
                  <a:pt x="192905" y="571"/>
                </a:lnTo>
                <a:lnTo>
                  <a:pt x="234696" y="9144"/>
                </a:lnTo>
                <a:lnTo>
                  <a:pt x="271129" y="25860"/>
                </a:lnTo>
                <a:lnTo>
                  <a:pt x="301180" y="51816"/>
                </a:lnTo>
                <a:lnTo>
                  <a:pt x="312289" y="67056"/>
                </a:lnTo>
                <a:lnTo>
                  <a:pt x="178308" y="67056"/>
                </a:lnTo>
                <a:lnTo>
                  <a:pt x="165163" y="67651"/>
                </a:lnTo>
                <a:lnTo>
                  <a:pt x="123110" y="82867"/>
                </a:lnTo>
                <a:lnTo>
                  <a:pt x="96678" y="114347"/>
                </a:lnTo>
                <a:lnTo>
                  <a:pt x="81819" y="156233"/>
                </a:lnTo>
                <a:lnTo>
                  <a:pt x="79248" y="192024"/>
                </a:lnTo>
                <a:lnTo>
                  <a:pt x="79533" y="202572"/>
                </a:lnTo>
                <a:lnTo>
                  <a:pt x="87534" y="246459"/>
                </a:lnTo>
                <a:lnTo>
                  <a:pt x="108156" y="282892"/>
                </a:lnTo>
                <a:lnTo>
                  <a:pt x="142303" y="306633"/>
                </a:lnTo>
                <a:lnTo>
                  <a:pt x="178308" y="312420"/>
                </a:lnTo>
                <a:lnTo>
                  <a:pt x="310093" y="312420"/>
                </a:lnTo>
                <a:lnTo>
                  <a:pt x="306514" y="317944"/>
                </a:lnTo>
                <a:lnTo>
                  <a:pt x="277201" y="348662"/>
                </a:lnTo>
                <a:lnTo>
                  <a:pt x="239268" y="368808"/>
                </a:lnTo>
                <a:lnTo>
                  <a:pt x="194262" y="378880"/>
                </a:lnTo>
                <a:lnTo>
                  <a:pt x="178308" y="379476"/>
                </a:lnTo>
                <a:close/>
              </a:path>
              <a:path w="337184" h="379730">
                <a:moveTo>
                  <a:pt x="333756" y="131064"/>
                </a:moveTo>
                <a:lnTo>
                  <a:pt x="257556" y="131064"/>
                </a:lnTo>
                <a:lnTo>
                  <a:pt x="256127" y="124229"/>
                </a:lnTo>
                <a:lnTo>
                  <a:pt x="254127" y="117538"/>
                </a:lnTo>
                <a:lnTo>
                  <a:pt x="230124" y="85344"/>
                </a:lnTo>
                <a:lnTo>
                  <a:pt x="192024" y="68199"/>
                </a:lnTo>
                <a:lnTo>
                  <a:pt x="178308" y="67056"/>
                </a:lnTo>
                <a:lnTo>
                  <a:pt x="312289" y="67056"/>
                </a:lnTo>
                <a:lnTo>
                  <a:pt x="316992" y="74676"/>
                </a:lnTo>
                <a:lnTo>
                  <a:pt x="323254" y="87558"/>
                </a:lnTo>
                <a:lnTo>
                  <a:pt x="328231" y="101155"/>
                </a:lnTo>
                <a:lnTo>
                  <a:pt x="331779" y="115609"/>
                </a:lnTo>
                <a:lnTo>
                  <a:pt x="333756" y="131064"/>
                </a:lnTo>
                <a:close/>
              </a:path>
              <a:path w="337184" h="379730">
                <a:moveTo>
                  <a:pt x="310093" y="312420"/>
                </a:moveTo>
                <a:lnTo>
                  <a:pt x="178308" y="312420"/>
                </a:lnTo>
                <a:lnTo>
                  <a:pt x="195476" y="310991"/>
                </a:lnTo>
                <a:lnTo>
                  <a:pt x="210502" y="306705"/>
                </a:lnTo>
                <a:lnTo>
                  <a:pt x="244101" y="278153"/>
                </a:lnTo>
                <a:lnTo>
                  <a:pt x="260604" y="231648"/>
                </a:lnTo>
                <a:lnTo>
                  <a:pt x="336804" y="231648"/>
                </a:lnTo>
                <a:lnTo>
                  <a:pt x="326945" y="278582"/>
                </a:lnTo>
                <a:lnTo>
                  <a:pt x="314396" y="305776"/>
                </a:lnTo>
                <a:lnTo>
                  <a:pt x="310093" y="312420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406044" y="1166899"/>
            <a:ext cx="184006" cy="188335"/>
          </a:xfrm>
          <a:custGeom>
            <a:avLst/>
            <a:gdLst/>
            <a:ahLst/>
            <a:cxnLst/>
            <a:rect l="l" t="t" r="r" b="b"/>
            <a:pathLst>
              <a:path w="269875" h="276225">
                <a:moveTo>
                  <a:pt x="134112" y="275844"/>
                </a:moveTo>
                <a:lnTo>
                  <a:pt x="92106" y="270700"/>
                </a:lnTo>
                <a:lnTo>
                  <a:pt x="56197" y="254127"/>
                </a:lnTo>
                <a:lnTo>
                  <a:pt x="20574" y="218884"/>
                </a:lnTo>
                <a:lnTo>
                  <a:pt x="5143" y="182189"/>
                </a:lnTo>
                <a:lnTo>
                  <a:pt x="0" y="138684"/>
                </a:lnTo>
                <a:lnTo>
                  <a:pt x="571" y="123205"/>
                </a:lnTo>
                <a:lnTo>
                  <a:pt x="9144" y="80772"/>
                </a:lnTo>
                <a:lnTo>
                  <a:pt x="28003" y="47553"/>
                </a:lnTo>
                <a:lnTo>
                  <a:pt x="56197" y="21907"/>
                </a:lnTo>
                <a:lnTo>
                  <a:pt x="92106" y="5143"/>
                </a:lnTo>
                <a:lnTo>
                  <a:pt x="134112" y="0"/>
                </a:lnTo>
                <a:lnTo>
                  <a:pt x="149566" y="571"/>
                </a:lnTo>
                <a:lnTo>
                  <a:pt x="190500" y="9144"/>
                </a:lnTo>
                <a:lnTo>
                  <a:pt x="223718" y="29503"/>
                </a:lnTo>
                <a:lnTo>
                  <a:pt x="247086" y="54864"/>
                </a:lnTo>
                <a:lnTo>
                  <a:pt x="134112" y="54864"/>
                </a:lnTo>
                <a:lnTo>
                  <a:pt x="125491" y="55411"/>
                </a:lnTo>
                <a:lnTo>
                  <a:pt x="89058" y="75342"/>
                </a:lnTo>
                <a:lnTo>
                  <a:pt x="73556" y="115966"/>
                </a:lnTo>
                <a:lnTo>
                  <a:pt x="71628" y="138684"/>
                </a:lnTo>
                <a:lnTo>
                  <a:pt x="71889" y="146661"/>
                </a:lnTo>
                <a:lnTo>
                  <a:pt x="81962" y="190595"/>
                </a:lnTo>
                <a:lnTo>
                  <a:pt x="110537" y="218003"/>
                </a:lnTo>
                <a:lnTo>
                  <a:pt x="134112" y="222504"/>
                </a:lnTo>
                <a:lnTo>
                  <a:pt x="246658" y="222504"/>
                </a:lnTo>
                <a:lnTo>
                  <a:pt x="241744" y="229576"/>
                </a:lnTo>
                <a:lnTo>
                  <a:pt x="202525" y="260699"/>
                </a:lnTo>
                <a:lnTo>
                  <a:pt x="164020" y="273558"/>
                </a:lnTo>
                <a:lnTo>
                  <a:pt x="149566" y="275272"/>
                </a:lnTo>
                <a:lnTo>
                  <a:pt x="134112" y="275844"/>
                </a:lnTo>
                <a:close/>
              </a:path>
              <a:path w="269875" h="276225">
                <a:moveTo>
                  <a:pt x="246658" y="222504"/>
                </a:moveTo>
                <a:lnTo>
                  <a:pt x="134112" y="222504"/>
                </a:lnTo>
                <a:lnTo>
                  <a:pt x="142946" y="221956"/>
                </a:lnTo>
                <a:lnTo>
                  <a:pt x="151066" y="220408"/>
                </a:lnTo>
                <a:lnTo>
                  <a:pt x="184404" y="196596"/>
                </a:lnTo>
                <a:lnTo>
                  <a:pt x="197167" y="154495"/>
                </a:lnTo>
                <a:lnTo>
                  <a:pt x="198120" y="138684"/>
                </a:lnTo>
                <a:lnTo>
                  <a:pt x="197858" y="130921"/>
                </a:lnTo>
                <a:lnTo>
                  <a:pt x="190881" y="93345"/>
                </a:lnTo>
                <a:lnTo>
                  <a:pt x="164592" y="62484"/>
                </a:lnTo>
                <a:lnTo>
                  <a:pt x="134112" y="54864"/>
                </a:lnTo>
                <a:lnTo>
                  <a:pt x="247086" y="54864"/>
                </a:lnTo>
                <a:lnTo>
                  <a:pt x="264604" y="94535"/>
                </a:lnTo>
                <a:lnTo>
                  <a:pt x="269748" y="138684"/>
                </a:lnTo>
                <a:lnTo>
                  <a:pt x="269176" y="154138"/>
                </a:lnTo>
                <a:lnTo>
                  <a:pt x="260604" y="195072"/>
                </a:lnTo>
                <a:lnTo>
                  <a:pt x="249174" y="218884"/>
                </a:lnTo>
                <a:lnTo>
                  <a:pt x="246658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623214" y="1166899"/>
            <a:ext cx="167553" cy="184006"/>
          </a:xfrm>
          <a:custGeom>
            <a:avLst/>
            <a:gdLst/>
            <a:ahLst/>
            <a:cxnLst/>
            <a:rect l="l" t="t" r="r" b="b"/>
            <a:pathLst>
              <a:path w="245745" h="269875">
                <a:moveTo>
                  <a:pt x="233375" y="42672"/>
                </a:moveTo>
                <a:lnTo>
                  <a:pt x="70104" y="42672"/>
                </a:lnTo>
                <a:lnTo>
                  <a:pt x="77295" y="32742"/>
                </a:lnTo>
                <a:lnTo>
                  <a:pt x="115704" y="5786"/>
                </a:lnTo>
                <a:lnTo>
                  <a:pt x="149352" y="0"/>
                </a:lnTo>
                <a:lnTo>
                  <a:pt x="163377" y="547"/>
                </a:lnTo>
                <a:lnTo>
                  <a:pt x="205192" y="12263"/>
                </a:lnTo>
                <a:lnTo>
                  <a:pt x="233375" y="42672"/>
                </a:lnTo>
                <a:close/>
              </a:path>
              <a:path w="245745" h="269875">
                <a:moveTo>
                  <a:pt x="71628" y="269748"/>
                </a:moveTo>
                <a:lnTo>
                  <a:pt x="0" y="269748"/>
                </a:lnTo>
                <a:lnTo>
                  <a:pt x="0" y="6096"/>
                </a:lnTo>
                <a:lnTo>
                  <a:pt x="68580" y="6096"/>
                </a:lnTo>
                <a:lnTo>
                  <a:pt x="68580" y="42672"/>
                </a:lnTo>
                <a:lnTo>
                  <a:pt x="233375" y="42672"/>
                </a:lnTo>
                <a:lnTo>
                  <a:pt x="234886" y="45529"/>
                </a:lnTo>
                <a:lnTo>
                  <a:pt x="238196" y="54268"/>
                </a:lnTo>
                <a:lnTo>
                  <a:pt x="238761" y="56388"/>
                </a:lnTo>
                <a:lnTo>
                  <a:pt x="126492" y="56388"/>
                </a:lnTo>
                <a:lnTo>
                  <a:pt x="112752" y="57531"/>
                </a:lnTo>
                <a:lnTo>
                  <a:pt x="78700" y="84343"/>
                </a:lnTo>
                <a:lnTo>
                  <a:pt x="71628" y="131064"/>
                </a:lnTo>
                <a:lnTo>
                  <a:pt x="71628" y="269748"/>
                </a:lnTo>
                <a:close/>
              </a:path>
              <a:path w="245745" h="269875">
                <a:moveTo>
                  <a:pt x="245363" y="269748"/>
                </a:moveTo>
                <a:lnTo>
                  <a:pt x="173736" y="269748"/>
                </a:lnTo>
                <a:lnTo>
                  <a:pt x="173736" y="120396"/>
                </a:lnTo>
                <a:lnTo>
                  <a:pt x="172926" y="105513"/>
                </a:lnTo>
                <a:lnTo>
                  <a:pt x="157353" y="66032"/>
                </a:lnTo>
                <a:lnTo>
                  <a:pt x="126492" y="56388"/>
                </a:lnTo>
                <a:lnTo>
                  <a:pt x="238761" y="56388"/>
                </a:lnTo>
                <a:lnTo>
                  <a:pt x="245078" y="96154"/>
                </a:lnTo>
                <a:lnTo>
                  <a:pt x="245300" y="105513"/>
                </a:lnTo>
                <a:lnTo>
                  <a:pt x="245363" y="26974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827914" y="1166899"/>
            <a:ext cx="167553" cy="184006"/>
          </a:xfrm>
          <a:custGeom>
            <a:avLst/>
            <a:gdLst/>
            <a:ahLst/>
            <a:cxnLst/>
            <a:rect l="l" t="t" r="r" b="b"/>
            <a:pathLst>
              <a:path w="245745" h="269875">
                <a:moveTo>
                  <a:pt x="234172" y="42672"/>
                </a:moveTo>
                <a:lnTo>
                  <a:pt x="70104" y="42672"/>
                </a:lnTo>
                <a:lnTo>
                  <a:pt x="77533" y="32742"/>
                </a:lnTo>
                <a:lnTo>
                  <a:pt x="117228" y="5786"/>
                </a:lnTo>
                <a:lnTo>
                  <a:pt x="150876" y="0"/>
                </a:lnTo>
                <a:lnTo>
                  <a:pt x="164258" y="547"/>
                </a:lnTo>
                <a:lnTo>
                  <a:pt x="206716" y="12263"/>
                </a:lnTo>
                <a:lnTo>
                  <a:pt x="234172" y="42672"/>
                </a:lnTo>
                <a:close/>
              </a:path>
              <a:path w="245745" h="269875">
                <a:moveTo>
                  <a:pt x="71628" y="269748"/>
                </a:moveTo>
                <a:lnTo>
                  <a:pt x="0" y="269748"/>
                </a:lnTo>
                <a:lnTo>
                  <a:pt x="0" y="6096"/>
                </a:lnTo>
                <a:lnTo>
                  <a:pt x="68580" y="6096"/>
                </a:lnTo>
                <a:lnTo>
                  <a:pt x="68580" y="42672"/>
                </a:lnTo>
                <a:lnTo>
                  <a:pt x="234172" y="42672"/>
                </a:lnTo>
                <a:lnTo>
                  <a:pt x="235648" y="45529"/>
                </a:lnTo>
                <a:lnTo>
                  <a:pt x="238863" y="54268"/>
                </a:lnTo>
                <a:lnTo>
                  <a:pt x="239282" y="56388"/>
                </a:lnTo>
                <a:lnTo>
                  <a:pt x="128016" y="56388"/>
                </a:lnTo>
                <a:lnTo>
                  <a:pt x="114276" y="57531"/>
                </a:lnTo>
                <a:lnTo>
                  <a:pt x="79343" y="84343"/>
                </a:lnTo>
                <a:lnTo>
                  <a:pt x="71628" y="131064"/>
                </a:lnTo>
                <a:lnTo>
                  <a:pt x="71628" y="269748"/>
                </a:lnTo>
                <a:close/>
              </a:path>
              <a:path w="245745" h="269875">
                <a:moveTo>
                  <a:pt x="245363" y="269748"/>
                </a:moveTo>
                <a:lnTo>
                  <a:pt x="173736" y="269748"/>
                </a:lnTo>
                <a:lnTo>
                  <a:pt x="173736" y="120396"/>
                </a:lnTo>
                <a:lnTo>
                  <a:pt x="173164" y="105513"/>
                </a:lnTo>
                <a:lnTo>
                  <a:pt x="158019" y="66032"/>
                </a:lnTo>
                <a:lnTo>
                  <a:pt x="128016" y="56388"/>
                </a:lnTo>
                <a:lnTo>
                  <a:pt x="239282" y="56388"/>
                </a:lnTo>
                <a:lnTo>
                  <a:pt x="245078" y="96154"/>
                </a:lnTo>
                <a:lnTo>
                  <a:pt x="245300" y="105513"/>
                </a:lnTo>
                <a:lnTo>
                  <a:pt x="245363" y="26974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25341" y="1166900"/>
            <a:ext cx="178377" cy="188335"/>
          </a:xfrm>
          <a:custGeom>
            <a:avLst/>
            <a:gdLst/>
            <a:ahLst/>
            <a:cxnLst/>
            <a:rect l="l" t="t" r="r" b="b"/>
            <a:pathLst>
              <a:path w="261620" h="276225">
                <a:moveTo>
                  <a:pt x="134112" y="275844"/>
                </a:moveTo>
                <a:lnTo>
                  <a:pt x="90606" y="270700"/>
                </a:lnTo>
                <a:lnTo>
                  <a:pt x="54673" y="253936"/>
                </a:lnTo>
                <a:lnTo>
                  <a:pt x="20383" y="217932"/>
                </a:lnTo>
                <a:lnTo>
                  <a:pt x="5143" y="180689"/>
                </a:lnTo>
                <a:lnTo>
                  <a:pt x="0" y="138684"/>
                </a:lnTo>
                <a:lnTo>
                  <a:pt x="571" y="124110"/>
                </a:lnTo>
                <a:lnTo>
                  <a:pt x="9144" y="83820"/>
                </a:lnTo>
                <a:lnTo>
                  <a:pt x="28003" y="49315"/>
                </a:lnTo>
                <a:lnTo>
                  <a:pt x="56197" y="23431"/>
                </a:lnTo>
                <a:lnTo>
                  <a:pt x="92106" y="5786"/>
                </a:lnTo>
                <a:lnTo>
                  <a:pt x="134112" y="0"/>
                </a:lnTo>
                <a:lnTo>
                  <a:pt x="149804" y="833"/>
                </a:lnTo>
                <a:lnTo>
                  <a:pt x="192024" y="12192"/>
                </a:lnTo>
                <a:lnTo>
                  <a:pt x="224599" y="37266"/>
                </a:lnTo>
                <a:lnTo>
                  <a:pt x="238004" y="54864"/>
                </a:lnTo>
                <a:lnTo>
                  <a:pt x="131064" y="54864"/>
                </a:lnTo>
                <a:lnTo>
                  <a:pt x="123110" y="55173"/>
                </a:lnTo>
                <a:lnTo>
                  <a:pt x="115443" y="56197"/>
                </a:lnTo>
                <a:lnTo>
                  <a:pt x="108346" y="58078"/>
                </a:lnTo>
                <a:lnTo>
                  <a:pt x="102108" y="60960"/>
                </a:lnTo>
                <a:lnTo>
                  <a:pt x="94488" y="64008"/>
                </a:lnTo>
                <a:lnTo>
                  <a:pt x="88392" y="68580"/>
                </a:lnTo>
                <a:lnTo>
                  <a:pt x="79248" y="80772"/>
                </a:lnTo>
                <a:lnTo>
                  <a:pt x="76200" y="86868"/>
                </a:lnTo>
                <a:lnTo>
                  <a:pt x="71628" y="105156"/>
                </a:lnTo>
                <a:lnTo>
                  <a:pt x="71628" y="109728"/>
                </a:lnTo>
                <a:lnTo>
                  <a:pt x="258524" y="109728"/>
                </a:lnTo>
                <a:lnTo>
                  <a:pt x="258889" y="111513"/>
                </a:lnTo>
                <a:lnTo>
                  <a:pt x="260604" y="125920"/>
                </a:lnTo>
                <a:lnTo>
                  <a:pt x="261175" y="140612"/>
                </a:lnTo>
                <a:lnTo>
                  <a:pt x="260604" y="155448"/>
                </a:lnTo>
                <a:lnTo>
                  <a:pt x="71628" y="155448"/>
                </a:lnTo>
                <a:lnTo>
                  <a:pt x="73628" y="171688"/>
                </a:lnTo>
                <a:lnTo>
                  <a:pt x="89916" y="207264"/>
                </a:lnTo>
                <a:lnTo>
                  <a:pt x="135636" y="222504"/>
                </a:lnTo>
                <a:lnTo>
                  <a:pt x="240613" y="222504"/>
                </a:lnTo>
                <a:lnTo>
                  <a:pt x="237172" y="228600"/>
                </a:lnTo>
                <a:lnTo>
                  <a:pt x="210312" y="256032"/>
                </a:lnTo>
                <a:lnTo>
                  <a:pt x="175069" y="271081"/>
                </a:lnTo>
                <a:lnTo>
                  <a:pt x="155233" y="274677"/>
                </a:lnTo>
                <a:lnTo>
                  <a:pt x="134112" y="275844"/>
                </a:lnTo>
                <a:close/>
              </a:path>
              <a:path w="261620" h="276225">
                <a:moveTo>
                  <a:pt x="258524" y="109728"/>
                </a:moveTo>
                <a:lnTo>
                  <a:pt x="188976" y="109728"/>
                </a:lnTo>
                <a:lnTo>
                  <a:pt x="186118" y="96869"/>
                </a:lnTo>
                <a:lnTo>
                  <a:pt x="182118" y="85725"/>
                </a:lnTo>
                <a:lnTo>
                  <a:pt x="154305" y="58293"/>
                </a:lnTo>
                <a:lnTo>
                  <a:pt x="131064" y="54864"/>
                </a:lnTo>
                <a:lnTo>
                  <a:pt x="238004" y="54864"/>
                </a:lnTo>
                <a:lnTo>
                  <a:pt x="240601" y="58959"/>
                </a:lnTo>
                <a:lnTo>
                  <a:pt x="246888" y="71247"/>
                </a:lnTo>
                <a:lnTo>
                  <a:pt x="252031" y="84105"/>
                </a:lnTo>
                <a:lnTo>
                  <a:pt x="256032" y="97536"/>
                </a:lnTo>
                <a:lnTo>
                  <a:pt x="258524" y="109728"/>
                </a:lnTo>
                <a:close/>
              </a:path>
              <a:path w="261620" h="276225">
                <a:moveTo>
                  <a:pt x="240613" y="222504"/>
                </a:moveTo>
                <a:lnTo>
                  <a:pt x="135636" y="222504"/>
                </a:lnTo>
                <a:lnTo>
                  <a:pt x="146518" y="221908"/>
                </a:lnTo>
                <a:lnTo>
                  <a:pt x="156400" y="220027"/>
                </a:lnTo>
                <a:lnTo>
                  <a:pt x="190666" y="194048"/>
                </a:lnTo>
                <a:lnTo>
                  <a:pt x="193548" y="187452"/>
                </a:lnTo>
                <a:lnTo>
                  <a:pt x="256032" y="187452"/>
                </a:lnTo>
                <a:lnTo>
                  <a:pt x="247816" y="209740"/>
                </a:lnTo>
                <a:lnTo>
                  <a:pt x="240613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226925" y="1166899"/>
            <a:ext cx="176645" cy="188335"/>
          </a:xfrm>
          <a:custGeom>
            <a:avLst/>
            <a:gdLst/>
            <a:ahLst/>
            <a:cxnLst/>
            <a:rect l="l" t="t" r="r" b="b"/>
            <a:pathLst>
              <a:path w="259079" h="276225">
                <a:moveTo>
                  <a:pt x="132588" y="275844"/>
                </a:moveTo>
                <a:lnTo>
                  <a:pt x="91225" y="270700"/>
                </a:lnTo>
                <a:lnTo>
                  <a:pt x="56197" y="253936"/>
                </a:lnTo>
                <a:lnTo>
                  <a:pt x="21907" y="218884"/>
                </a:lnTo>
                <a:lnTo>
                  <a:pt x="5786" y="183737"/>
                </a:lnTo>
                <a:lnTo>
                  <a:pt x="0" y="141732"/>
                </a:lnTo>
                <a:lnTo>
                  <a:pt x="571" y="127134"/>
                </a:lnTo>
                <a:lnTo>
                  <a:pt x="9144" y="85344"/>
                </a:lnTo>
                <a:lnTo>
                  <a:pt x="27360" y="50196"/>
                </a:lnTo>
                <a:lnTo>
                  <a:pt x="54673" y="23431"/>
                </a:lnTo>
                <a:lnTo>
                  <a:pt x="90606" y="5786"/>
                </a:lnTo>
                <a:lnTo>
                  <a:pt x="134112" y="0"/>
                </a:lnTo>
                <a:lnTo>
                  <a:pt x="145518" y="309"/>
                </a:lnTo>
                <a:lnTo>
                  <a:pt x="189214" y="9810"/>
                </a:lnTo>
                <a:lnTo>
                  <a:pt x="225647" y="31289"/>
                </a:lnTo>
                <a:lnTo>
                  <a:pt x="245364" y="54864"/>
                </a:lnTo>
                <a:lnTo>
                  <a:pt x="134112" y="54864"/>
                </a:lnTo>
                <a:lnTo>
                  <a:pt x="125515" y="55411"/>
                </a:lnTo>
                <a:lnTo>
                  <a:pt x="89296" y="76842"/>
                </a:lnTo>
                <a:lnTo>
                  <a:pt x="73556" y="117490"/>
                </a:lnTo>
                <a:lnTo>
                  <a:pt x="71628" y="140208"/>
                </a:lnTo>
                <a:lnTo>
                  <a:pt x="71889" y="147089"/>
                </a:lnTo>
                <a:lnTo>
                  <a:pt x="82176" y="189095"/>
                </a:lnTo>
                <a:lnTo>
                  <a:pt x="109656" y="218003"/>
                </a:lnTo>
                <a:lnTo>
                  <a:pt x="132588" y="222504"/>
                </a:lnTo>
                <a:lnTo>
                  <a:pt x="240456" y="222504"/>
                </a:lnTo>
                <a:lnTo>
                  <a:pt x="233362" y="233243"/>
                </a:lnTo>
                <a:lnTo>
                  <a:pt x="217932" y="248412"/>
                </a:lnTo>
                <a:lnTo>
                  <a:pt x="200525" y="260413"/>
                </a:lnTo>
                <a:lnTo>
                  <a:pt x="180403" y="268986"/>
                </a:lnTo>
                <a:lnTo>
                  <a:pt x="157710" y="274129"/>
                </a:lnTo>
                <a:lnTo>
                  <a:pt x="132588" y="275844"/>
                </a:lnTo>
                <a:close/>
              </a:path>
              <a:path w="259079" h="276225">
                <a:moveTo>
                  <a:pt x="257556" y="99060"/>
                </a:moveTo>
                <a:lnTo>
                  <a:pt x="187452" y="99060"/>
                </a:lnTo>
                <a:lnTo>
                  <a:pt x="180832" y="79938"/>
                </a:lnTo>
                <a:lnTo>
                  <a:pt x="169926" y="66103"/>
                </a:lnTo>
                <a:lnTo>
                  <a:pt x="154447" y="57697"/>
                </a:lnTo>
                <a:lnTo>
                  <a:pt x="134112" y="54864"/>
                </a:lnTo>
                <a:lnTo>
                  <a:pt x="245364" y="54864"/>
                </a:lnTo>
                <a:lnTo>
                  <a:pt x="250269" y="64555"/>
                </a:lnTo>
                <a:lnTo>
                  <a:pt x="253746" y="75247"/>
                </a:lnTo>
                <a:lnTo>
                  <a:pt x="256079" y="86796"/>
                </a:lnTo>
                <a:lnTo>
                  <a:pt x="257556" y="99060"/>
                </a:lnTo>
                <a:close/>
              </a:path>
              <a:path w="259079" h="276225">
                <a:moveTo>
                  <a:pt x="240456" y="222504"/>
                </a:moveTo>
                <a:lnTo>
                  <a:pt x="132588" y="222504"/>
                </a:lnTo>
                <a:lnTo>
                  <a:pt x="144565" y="221646"/>
                </a:lnTo>
                <a:lnTo>
                  <a:pt x="155257" y="219075"/>
                </a:lnTo>
                <a:lnTo>
                  <a:pt x="183451" y="191262"/>
                </a:lnTo>
                <a:lnTo>
                  <a:pt x="188976" y="169164"/>
                </a:lnTo>
                <a:lnTo>
                  <a:pt x="259080" y="169164"/>
                </a:lnTo>
                <a:lnTo>
                  <a:pt x="253936" y="193762"/>
                </a:lnTo>
                <a:lnTo>
                  <a:pt x="245364" y="215074"/>
                </a:lnTo>
                <a:lnTo>
                  <a:pt x="240456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15000" y="1118062"/>
            <a:ext cx="114300" cy="235094"/>
          </a:xfrm>
          <a:custGeom>
            <a:avLst/>
            <a:gdLst/>
            <a:ahLst/>
            <a:cxnLst/>
            <a:rect l="l" t="t" r="r" b="b"/>
            <a:pathLst>
              <a:path w="167640" h="344805">
                <a:moveTo>
                  <a:pt x="115824" y="79248"/>
                </a:moveTo>
                <a:lnTo>
                  <a:pt x="44196" y="79248"/>
                </a:lnTo>
                <a:lnTo>
                  <a:pt x="44196" y="0"/>
                </a:lnTo>
                <a:lnTo>
                  <a:pt x="115824" y="0"/>
                </a:lnTo>
                <a:lnTo>
                  <a:pt x="115824" y="79248"/>
                </a:lnTo>
                <a:close/>
              </a:path>
              <a:path w="167640" h="344805">
                <a:moveTo>
                  <a:pt x="167640" y="128016"/>
                </a:moveTo>
                <a:lnTo>
                  <a:pt x="0" y="128016"/>
                </a:lnTo>
                <a:lnTo>
                  <a:pt x="0" y="79248"/>
                </a:lnTo>
                <a:lnTo>
                  <a:pt x="167640" y="79248"/>
                </a:lnTo>
                <a:lnTo>
                  <a:pt x="167640" y="128016"/>
                </a:lnTo>
                <a:close/>
              </a:path>
              <a:path w="167640" h="344805">
                <a:moveTo>
                  <a:pt x="147828" y="344424"/>
                </a:moveTo>
                <a:lnTo>
                  <a:pt x="126492" y="344424"/>
                </a:lnTo>
                <a:lnTo>
                  <a:pt x="117633" y="344400"/>
                </a:lnTo>
                <a:lnTo>
                  <a:pt x="74342" y="336899"/>
                </a:lnTo>
                <a:lnTo>
                  <a:pt x="47410" y="307657"/>
                </a:lnTo>
                <a:lnTo>
                  <a:pt x="44196" y="281940"/>
                </a:lnTo>
                <a:lnTo>
                  <a:pt x="44196" y="128016"/>
                </a:lnTo>
                <a:lnTo>
                  <a:pt x="115824" y="128016"/>
                </a:lnTo>
                <a:lnTo>
                  <a:pt x="115824" y="269748"/>
                </a:lnTo>
                <a:lnTo>
                  <a:pt x="117348" y="277367"/>
                </a:lnTo>
                <a:lnTo>
                  <a:pt x="121920" y="281940"/>
                </a:lnTo>
                <a:lnTo>
                  <a:pt x="124968" y="286512"/>
                </a:lnTo>
                <a:lnTo>
                  <a:pt x="134112" y="288036"/>
                </a:lnTo>
                <a:lnTo>
                  <a:pt x="167640" y="288036"/>
                </a:lnTo>
                <a:lnTo>
                  <a:pt x="167640" y="341376"/>
                </a:lnTo>
                <a:lnTo>
                  <a:pt x="161544" y="342900"/>
                </a:lnTo>
                <a:lnTo>
                  <a:pt x="155448" y="342900"/>
                </a:lnTo>
                <a:lnTo>
                  <a:pt x="147828" y="344424"/>
                </a:lnTo>
                <a:close/>
              </a:path>
              <a:path w="167640" h="344805">
                <a:moveTo>
                  <a:pt x="167640" y="288036"/>
                </a:moveTo>
                <a:lnTo>
                  <a:pt x="156972" y="288036"/>
                </a:lnTo>
                <a:lnTo>
                  <a:pt x="161544" y="286512"/>
                </a:lnTo>
                <a:lnTo>
                  <a:pt x="167640" y="286512"/>
                </a:lnTo>
                <a:lnTo>
                  <a:pt x="167640" y="288036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4887" y="1166900"/>
            <a:ext cx="178377" cy="188335"/>
          </a:xfrm>
          <a:custGeom>
            <a:avLst/>
            <a:gdLst/>
            <a:ahLst/>
            <a:cxnLst/>
            <a:rect l="l" t="t" r="r" b="b"/>
            <a:pathLst>
              <a:path w="261620" h="276225">
                <a:moveTo>
                  <a:pt x="134112" y="275844"/>
                </a:moveTo>
                <a:lnTo>
                  <a:pt x="90606" y="270700"/>
                </a:lnTo>
                <a:lnTo>
                  <a:pt x="54673" y="253936"/>
                </a:lnTo>
                <a:lnTo>
                  <a:pt x="20383" y="217932"/>
                </a:lnTo>
                <a:lnTo>
                  <a:pt x="5143" y="180689"/>
                </a:lnTo>
                <a:lnTo>
                  <a:pt x="0" y="138684"/>
                </a:lnTo>
                <a:lnTo>
                  <a:pt x="571" y="124110"/>
                </a:lnTo>
                <a:lnTo>
                  <a:pt x="9144" y="83820"/>
                </a:lnTo>
                <a:lnTo>
                  <a:pt x="28003" y="49315"/>
                </a:lnTo>
                <a:lnTo>
                  <a:pt x="56197" y="23431"/>
                </a:lnTo>
                <a:lnTo>
                  <a:pt x="92106" y="5786"/>
                </a:lnTo>
                <a:lnTo>
                  <a:pt x="134112" y="0"/>
                </a:lnTo>
                <a:lnTo>
                  <a:pt x="149804" y="833"/>
                </a:lnTo>
                <a:lnTo>
                  <a:pt x="192024" y="12192"/>
                </a:lnTo>
                <a:lnTo>
                  <a:pt x="224599" y="37266"/>
                </a:lnTo>
                <a:lnTo>
                  <a:pt x="238004" y="54864"/>
                </a:lnTo>
                <a:lnTo>
                  <a:pt x="131064" y="54864"/>
                </a:lnTo>
                <a:lnTo>
                  <a:pt x="123110" y="55173"/>
                </a:lnTo>
                <a:lnTo>
                  <a:pt x="115443" y="56197"/>
                </a:lnTo>
                <a:lnTo>
                  <a:pt x="108346" y="58078"/>
                </a:lnTo>
                <a:lnTo>
                  <a:pt x="102108" y="60960"/>
                </a:lnTo>
                <a:lnTo>
                  <a:pt x="94488" y="64008"/>
                </a:lnTo>
                <a:lnTo>
                  <a:pt x="88392" y="68580"/>
                </a:lnTo>
                <a:lnTo>
                  <a:pt x="85344" y="74676"/>
                </a:lnTo>
                <a:lnTo>
                  <a:pt x="76200" y="86868"/>
                </a:lnTo>
                <a:lnTo>
                  <a:pt x="71628" y="105156"/>
                </a:lnTo>
                <a:lnTo>
                  <a:pt x="71628" y="109728"/>
                </a:lnTo>
                <a:lnTo>
                  <a:pt x="258524" y="109728"/>
                </a:lnTo>
                <a:lnTo>
                  <a:pt x="258889" y="111513"/>
                </a:lnTo>
                <a:lnTo>
                  <a:pt x="260604" y="125920"/>
                </a:lnTo>
                <a:lnTo>
                  <a:pt x="261175" y="140612"/>
                </a:lnTo>
                <a:lnTo>
                  <a:pt x="260604" y="155448"/>
                </a:lnTo>
                <a:lnTo>
                  <a:pt x="71628" y="155448"/>
                </a:lnTo>
                <a:lnTo>
                  <a:pt x="73628" y="171688"/>
                </a:lnTo>
                <a:lnTo>
                  <a:pt x="89916" y="207264"/>
                </a:lnTo>
                <a:lnTo>
                  <a:pt x="135636" y="222504"/>
                </a:lnTo>
                <a:lnTo>
                  <a:pt x="240613" y="222504"/>
                </a:lnTo>
                <a:lnTo>
                  <a:pt x="237172" y="228600"/>
                </a:lnTo>
                <a:lnTo>
                  <a:pt x="210312" y="256032"/>
                </a:lnTo>
                <a:lnTo>
                  <a:pt x="175069" y="271081"/>
                </a:lnTo>
                <a:lnTo>
                  <a:pt x="155233" y="274677"/>
                </a:lnTo>
                <a:lnTo>
                  <a:pt x="134112" y="275844"/>
                </a:lnTo>
                <a:close/>
              </a:path>
              <a:path w="261620" h="276225">
                <a:moveTo>
                  <a:pt x="258524" y="109728"/>
                </a:moveTo>
                <a:lnTo>
                  <a:pt x="188976" y="109728"/>
                </a:lnTo>
                <a:lnTo>
                  <a:pt x="186118" y="96869"/>
                </a:lnTo>
                <a:lnTo>
                  <a:pt x="182118" y="85725"/>
                </a:lnTo>
                <a:lnTo>
                  <a:pt x="154305" y="58293"/>
                </a:lnTo>
                <a:lnTo>
                  <a:pt x="131064" y="54864"/>
                </a:lnTo>
                <a:lnTo>
                  <a:pt x="238004" y="54864"/>
                </a:lnTo>
                <a:lnTo>
                  <a:pt x="240601" y="58959"/>
                </a:lnTo>
                <a:lnTo>
                  <a:pt x="246888" y="71247"/>
                </a:lnTo>
                <a:lnTo>
                  <a:pt x="252031" y="84105"/>
                </a:lnTo>
                <a:lnTo>
                  <a:pt x="256032" y="97536"/>
                </a:lnTo>
                <a:lnTo>
                  <a:pt x="258524" y="109728"/>
                </a:lnTo>
                <a:close/>
              </a:path>
              <a:path w="261620" h="276225">
                <a:moveTo>
                  <a:pt x="240613" y="222504"/>
                </a:moveTo>
                <a:lnTo>
                  <a:pt x="135636" y="222504"/>
                </a:lnTo>
                <a:lnTo>
                  <a:pt x="146518" y="221908"/>
                </a:lnTo>
                <a:lnTo>
                  <a:pt x="156400" y="220027"/>
                </a:lnTo>
                <a:lnTo>
                  <a:pt x="190666" y="194048"/>
                </a:lnTo>
                <a:lnTo>
                  <a:pt x="193548" y="187452"/>
                </a:lnTo>
                <a:lnTo>
                  <a:pt x="256032" y="187452"/>
                </a:lnTo>
                <a:lnTo>
                  <a:pt x="247816" y="209740"/>
                </a:lnTo>
                <a:lnTo>
                  <a:pt x="240613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44393" y="1103515"/>
            <a:ext cx="181841" cy="251547"/>
          </a:xfrm>
          <a:custGeom>
            <a:avLst/>
            <a:gdLst/>
            <a:ahLst/>
            <a:cxnLst/>
            <a:rect l="l" t="t" r="r" b="b"/>
            <a:pathLst>
              <a:path w="266700" h="368935">
                <a:moveTo>
                  <a:pt x="266700" y="132587"/>
                </a:moveTo>
                <a:lnTo>
                  <a:pt x="193548" y="132587"/>
                </a:lnTo>
                <a:lnTo>
                  <a:pt x="193548" y="0"/>
                </a:lnTo>
                <a:lnTo>
                  <a:pt x="266700" y="0"/>
                </a:lnTo>
                <a:lnTo>
                  <a:pt x="266700" y="132587"/>
                </a:lnTo>
                <a:close/>
              </a:path>
              <a:path w="266700" h="368935">
                <a:moveTo>
                  <a:pt x="117348" y="368808"/>
                </a:moveTo>
                <a:lnTo>
                  <a:pt x="77271" y="363021"/>
                </a:lnTo>
                <a:lnTo>
                  <a:pt x="37242" y="335851"/>
                </a:lnTo>
                <a:lnTo>
                  <a:pt x="11596" y="294203"/>
                </a:lnTo>
                <a:lnTo>
                  <a:pt x="2095" y="255841"/>
                </a:lnTo>
                <a:lnTo>
                  <a:pt x="0" y="228599"/>
                </a:lnTo>
                <a:lnTo>
                  <a:pt x="547" y="216026"/>
                </a:lnTo>
                <a:lnTo>
                  <a:pt x="7620" y="178307"/>
                </a:lnTo>
                <a:lnTo>
                  <a:pt x="28955" y="134111"/>
                </a:lnTo>
                <a:lnTo>
                  <a:pt x="65532" y="103631"/>
                </a:lnTo>
                <a:lnTo>
                  <a:pt x="102393" y="93773"/>
                </a:lnTo>
                <a:lnTo>
                  <a:pt x="115824" y="92963"/>
                </a:lnTo>
                <a:lnTo>
                  <a:pt x="127896" y="93559"/>
                </a:lnTo>
                <a:lnTo>
                  <a:pt x="171259" y="108799"/>
                </a:lnTo>
                <a:lnTo>
                  <a:pt x="193548" y="132587"/>
                </a:lnTo>
                <a:lnTo>
                  <a:pt x="266700" y="132587"/>
                </a:lnTo>
                <a:lnTo>
                  <a:pt x="266700" y="147827"/>
                </a:lnTo>
                <a:lnTo>
                  <a:pt x="135636" y="147827"/>
                </a:lnTo>
                <a:lnTo>
                  <a:pt x="127015" y="148375"/>
                </a:lnTo>
                <a:lnTo>
                  <a:pt x="89939" y="168306"/>
                </a:lnTo>
                <a:lnTo>
                  <a:pt x="73556" y="207644"/>
                </a:lnTo>
                <a:lnTo>
                  <a:pt x="71628" y="231647"/>
                </a:lnTo>
                <a:lnTo>
                  <a:pt x="71913" y="238767"/>
                </a:lnTo>
                <a:lnTo>
                  <a:pt x="72771" y="246316"/>
                </a:lnTo>
                <a:lnTo>
                  <a:pt x="74199" y="254150"/>
                </a:lnTo>
                <a:lnTo>
                  <a:pt x="76200" y="262127"/>
                </a:lnTo>
                <a:lnTo>
                  <a:pt x="77866" y="268985"/>
                </a:lnTo>
                <a:lnTo>
                  <a:pt x="101226" y="304133"/>
                </a:lnTo>
                <a:lnTo>
                  <a:pt x="135636" y="315467"/>
                </a:lnTo>
                <a:lnTo>
                  <a:pt x="266700" y="315467"/>
                </a:lnTo>
                <a:lnTo>
                  <a:pt x="266700" y="329184"/>
                </a:lnTo>
                <a:lnTo>
                  <a:pt x="196596" y="329184"/>
                </a:lnTo>
                <a:lnTo>
                  <a:pt x="190309" y="338875"/>
                </a:lnTo>
                <a:lnTo>
                  <a:pt x="182880" y="347281"/>
                </a:lnTo>
                <a:lnTo>
                  <a:pt x="142684" y="366522"/>
                </a:lnTo>
                <a:lnTo>
                  <a:pt x="130516" y="368236"/>
                </a:lnTo>
                <a:lnTo>
                  <a:pt x="117348" y="368808"/>
                </a:lnTo>
                <a:close/>
              </a:path>
              <a:path w="266700" h="368935">
                <a:moveTo>
                  <a:pt x="266700" y="315467"/>
                </a:moveTo>
                <a:lnTo>
                  <a:pt x="135636" y="315467"/>
                </a:lnTo>
                <a:lnTo>
                  <a:pt x="144232" y="314920"/>
                </a:lnTo>
                <a:lnTo>
                  <a:pt x="151828" y="313372"/>
                </a:lnTo>
                <a:lnTo>
                  <a:pt x="184404" y="289559"/>
                </a:lnTo>
                <a:lnTo>
                  <a:pt x="193548" y="262127"/>
                </a:lnTo>
                <a:lnTo>
                  <a:pt x="195310" y="254365"/>
                </a:lnTo>
                <a:lnTo>
                  <a:pt x="196215" y="246887"/>
                </a:lnTo>
                <a:lnTo>
                  <a:pt x="196548" y="239410"/>
                </a:lnTo>
                <a:lnTo>
                  <a:pt x="196548" y="223004"/>
                </a:lnTo>
                <a:lnTo>
                  <a:pt x="196215" y="215074"/>
                </a:lnTo>
                <a:lnTo>
                  <a:pt x="195310" y="207430"/>
                </a:lnTo>
                <a:lnTo>
                  <a:pt x="193548" y="199643"/>
                </a:lnTo>
                <a:lnTo>
                  <a:pt x="192119" y="192809"/>
                </a:lnTo>
                <a:lnTo>
                  <a:pt x="170045" y="159162"/>
                </a:lnTo>
                <a:lnTo>
                  <a:pt x="135636" y="147827"/>
                </a:lnTo>
                <a:lnTo>
                  <a:pt x="266700" y="147827"/>
                </a:lnTo>
                <a:lnTo>
                  <a:pt x="266700" y="315467"/>
                </a:lnTo>
                <a:close/>
              </a:path>
              <a:path w="266700" h="368935">
                <a:moveTo>
                  <a:pt x="266700" y="362712"/>
                </a:moveTo>
                <a:lnTo>
                  <a:pt x="198120" y="362712"/>
                </a:lnTo>
                <a:lnTo>
                  <a:pt x="198120" y="329184"/>
                </a:lnTo>
                <a:lnTo>
                  <a:pt x="266700" y="329184"/>
                </a:lnTo>
                <a:lnTo>
                  <a:pt x="266700" y="362712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92488" y="1103168"/>
            <a:ext cx="0" cy="201757"/>
          </a:xfrm>
          <a:custGeom>
            <a:avLst/>
            <a:gdLst/>
            <a:ahLst/>
            <a:cxnLst/>
            <a:rect l="l" t="t" r="r" b="b"/>
            <a:pathLst>
              <a:path h="295910">
                <a:moveTo>
                  <a:pt x="0" y="0"/>
                </a:moveTo>
                <a:lnTo>
                  <a:pt x="0" y="295910"/>
                </a:lnTo>
              </a:path>
            </a:pathLst>
          </a:custGeom>
          <a:ln w="79247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65472" y="1327872"/>
            <a:ext cx="174914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31" y="0"/>
                </a:lnTo>
              </a:path>
            </a:pathLst>
          </a:custGeom>
          <a:ln w="67309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257703" y="1166900"/>
            <a:ext cx="174914" cy="188335"/>
          </a:xfrm>
          <a:custGeom>
            <a:avLst/>
            <a:gdLst/>
            <a:ahLst/>
            <a:cxnLst/>
            <a:rect l="l" t="t" r="r" b="b"/>
            <a:pathLst>
              <a:path w="256540" h="276225">
                <a:moveTo>
                  <a:pt x="80772" y="88392"/>
                </a:moveTo>
                <a:lnTo>
                  <a:pt x="7620" y="88392"/>
                </a:lnTo>
                <a:lnTo>
                  <a:pt x="9334" y="76152"/>
                </a:lnTo>
                <a:lnTo>
                  <a:pt x="27336" y="38028"/>
                </a:lnTo>
                <a:lnTo>
                  <a:pt x="57959" y="14644"/>
                </a:lnTo>
                <a:lnTo>
                  <a:pt x="98917" y="2571"/>
                </a:lnTo>
                <a:lnTo>
                  <a:pt x="131064" y="0"/>
                </a:lnTo>
                <a:lnTo>
                  <a:pt x="141351" y="261"/>
                </a:lnTo>
                <a:lnTo>
                  <a:pt x="181570" y="4714"/>
                </a:lnTo>
                <a:lnTo>
                  <a:pt x="223647" y="24003"/>
                </a:lnTo>
                <a:lnTo>
                  <a:pt x="242140" y="48768"/>
                </a:lnTo>
                <a:lnTo>
                  <a:pt x="128016" y="48768"/>
                </a:lnTo>
                <a:lnTo>
                  <a:pt x="118062" y="49339"/>
                </a:lnTo>
                <a:lnTo>
                  <a:pt x="84772" y="69723"/>
                </a:lnTo>
                <a:lnTo>
                  <a:pt x="81843" y="78057"/>
                </a:lnTo>
                <a:lnTo>
                  <a:pt x="80772" y="88392"/>
                </a:lnTo>
                <a:close/>
              </a:path>
              <a:path w="256540" h="276225">
                <a:moveTo>
                  <a:pt x="89916" y="275844"/>
                </a:moveTo>
                <a:lnTo>
                  <a:pt x="46910" y="268700"/>
                </a:lnTo>
                <a:lnTo>
                  <a:pt x="14859" y="246507"/>
                </a:lnTo>
                <a:lnTo>
                  <a:pt x="309" y="208097"/>
                </a:lnTo>
                <a:lnTo>
                  <a:pt x="0" y="198120"/>
                </a:lnTo>
                <a:lnTo>
                  <a:pt x="547" y="187261"/>
                </a:lnTo>
                <a:lnTo>
                  <a:pt x="16954" y="148971"/>
                </a:lnTo>
                <a:lnTo>
                  <a:pt x="48648" y="127539"/>
                </a:lnTo>
                <a:lnTo>
                  <a:pt x="128135" y="113157"/>
                </a:lnTo>
                <a:lnTo>
                  <a:pt x="149352" y="109728"/>
                </a:lnTo>
                <a:lnTo>
                  <a:pt x="156972" y="108204"/>
                </a:lnTo>
                <a:lnTo>
                  <a:pt x="163068" y="105156"/>
                </a:lnTo>
                <a:lnTo>
                  <a:pt x="167640" y="100584"/>
                </a:lnTo>
                <a:lnTo>
                  <a:pt x="172212" y="97536"/>
                </a:lnTo>
                <a:lnTo>
                  <a:pt x="175260" y="91440"/>
                </a:lnTo>
                <a:lnTo>
                  <a:pt x="175248" y="76152"/>
                </a:lnTo>
                <a:lnTo>
                  <a:pt x="173736" y="70104"/>
                </a:lnTo>
                <a:lnTo>
                  <a:pt x="167640" y="60960"/>
                </a:lnTo>
                <a:lnTo>
                  <a:pt x="164592" y="57912"/>
                </a:lnTo>
                <a:lnTo>
                  <a:pt x="160020" y="54864"/>
                </a:lnTo>
                <a:lnTo>
                  <a:pt x="156972" y="51816"/>
                </a:lnTo>
                <a:lnTo>
                  <a:pt x="150876" y="50292"/>
                </a:lnTo>
                <a:lnTo>
                  <a:pt x="146304" y="50292"/>
                </a:lnTo>
                <a:lnTo>
                  <a:pt x="140208" y="48768"/>
                </a:lnTo>
                <a:lnTo>
                  <a:pt x="242140" y="48768"/>
                </a:lnTo>
                <a:lnTo>
                  <a:pt x="243840" y="53340"/>
                </a:lnTo>
                <a:lnTo>
                  <a:pt x="246078" y="63579"/>
                </a:lnTo>
                <a:lnTo>
                  <a:pt x="246888" y="74676"/>
                </a:lnTo>
                <a:lnTo>
                  <a:pt x="246888" y="141732"/>
                </a:lnTo>
                <a:lnTo>
                  <a:pt x="175260" y="141732"/>
                </a:lnTo>
                <a:lnTo>
                  <a:pt x="172212" y="144780"/>
                </a:lnTo>
                <a:lnTo>
                  <a:pt x="153924" y="150876"/>
                </a:lnTo>
                <a:lnTo>
                  <a:pt x="147828" y="150876"/>
                </a:lnTo>
                <a:lnTo>
                  <a:pt x="143256" y="152400"/>
                </a:lnTo>
                <a:lnTo>
                  <a:pt x="137160" y="153924"/>
                </a:lnTo>
                <a:lnTo>
                  <a:pt x="132588" y="153924"/>
                </a:lnTo>
                <a:lnTo>
                  <a:pt x="126492" y="155448"/>
                </a:lnTo>
                <a:lnTo>
                  <a:pt x="120396" y="155448"/>
                </a:lnTo>
                <a:lnTo>
                  <a:pt x="114300" y="156972"/>
                </a:lnTo>
                <a:lnTo>
                  <a:pt x="109728" y="156972"/>
                </a:lnTo>
                <a:lnTo>
                  <a:pt x="103632" y="158496"/>
                </a:lnTo>
                <a:lnTo>
                  <a:pt x="99060" y="160020"/>
                </a:lnTo>
                <a:lnTo>
                  <a:pt x="92964" y="163068"/>
                </a:lnTo>
                <a:lnTo>
                  <a:pt x="88392" y="164592"/>
                </a:lnTo>
                <a:lnTo>
                  <a:pt x="85344" y="167640"/>
                </a:lnTo>
                <a:lnTo>
                  <a:pt x="80772" y="170688"/>
                </a:lnTo>
                <a:lnTo>
                  <a:pt x="77724" y="173736"/>
                </a:lnTo>
                <a:lnTo>
                  <a:pt x="76200" y="178308"/>
                </a:lnTo>
                <a:lnTo>
                  <a:pt x="73152" y="182880"/>
                </a:lnTo>
                <a:lnTo>
                  <a:pt x="71628" y="188976"/>
                </a:lnTo>
                <a:lnTo>
                  <a:pt x="71628" y="201168"/>
                </a:lnTo>
                <a:lnTo>
                  <a:pt x="73152" y="207264"/>
                </a:lnTo>
                <a:lnTo>
                  <a:pt x="76200" y="211836"/>
                </a:lnTo>
                <a:lnTo>
                  <a:pt x="77724" y="216408"/>
                </a:lnTo>
                <a:lnTo>
                  <a:pt x="80772" y="219456"/>
                </a:lnTo>
                <a:lnTo>
                  <a:pt x="85344" y="222504"/>
                </a:lnTo>
                <a:lnTo>
                  <a:pt x="99060" y="227076"/>
                </a:lnTo>
                <a:lnTo>
                  <a:pt x="105156" y="228600"/>
                </a:lnTo>
                <a:lnTo>
                  <a:pt x="247078" y="228600"/>
                </a:lnTo>
                <a:lnTo>
                  <a:pt x="247530" y="237124"/>
                </a:lnTo>
                <a:lnTo>
                  <a:pt x="248249" y="243840"/>
                </a:lnTo>
                <a:lnTo>
                  <a:pt x="178308" y="243840"/>
                </a:lnTo>
                <a:lnTo>
                  <a:pt x="168878" y="252388"/>
                </a:lnTo>
                <a:lnTo>
                  <a:pt x="125491" y="272629"/>
                </a:lnTo>
                <a:lnTo>
                  <a:pt x="101584" y="275534"/>
                </a:lnTo>
                <a:lnTo>
                  <a:pt x="89916" y="275844"/>
                </a:lnTo>
                <a:close/>
              </a:path>
              <a:path w="256540" h="276225">
                <a:moveTo>
                  <a:pt x="247078" y="228600"/>
                </a:moveTo>
                <a:lnTo>
                  <a:pt x="115824" y="228600"/>
                </a:lnTo>
                <a:lnTo>
                  <a:pt x="126420" y="228052"/>
                </a:lnTo>
                <a:lnTo>
                  <a:pt x="135445" y="226504"/>
                </a:lnTo>
                <a:lnTo>
                  <a:pt x="166116" y="204216"/>
                </a:lnTo>
                <a:lnTo>
                  <a:pt x="170688" y="198120"/>
                </a:lnTo>
                <a:lnTo>
                  <a:pt x="172212" y="192024"/>
                </a:lnTo>
                <a:lnTo>
                  <a:pt x="173736" y="184404"/>
                </a:lnTo>
                <a:lnTo>
                  <a:pt x="173736" y="178308"/>
                </a:lnTo>
                <a:lnTo>
                  <a:pt x="175260" y="172212"/>
                </a:lnTo>
                <a:lnTo>
                  <a:pt x="175260" y="141732"/>
                </a:lnTo>
                <a:lnTo>
                  <a:pt x="246888" y="141732"/>
                </a:lnTo>
                <a:lnTo>
                  <a:pt x="246990" y="224099"/>
                </a:lnTo>
                <a:lnTo>
                  <a:pt x="247078" y="228600"/>
                </a:lnTo>
                <a:close/>
              </a:path>
              <a:path w="256540" h="276225">
                <a:moveTo>
                  <a:pt x="256032" y="269748"/>
                </a:moveTo>
                <a:lnTo>
                  <a:pt x="182880" y="269748"/>
                </a:lnTo>
                <a:lnTo>
                  <a:pt x="181356" y="265175"/>
                </a:lnTo>
                <a:lnTo>
                  <a:pt x="179832" y="262128"/>
                </a:lnTo>
                <a:lnTo>
                  <a:pt x="179832" y="257556"/>
                </a:lnTo>
                <a:lnTo>
                  <a:pt x="178308" y="252984"/>
                </a:lnTo>
                <a:lnTo>
                  <a:pt x="178308" y="243840"/>
                </a:lnTo>
                <a:lnTo>
                  <a:pt x="248249" y="243840"/>
                </a:lnTo>
                <a:lnTo>
                  <a:pt x="248412" y="245364"/>
                </a:lnTo>
                <a:lnTo>
                  <a:pt x="249816" y="252817"/>
                </a:lnTo>
                <a:lnTo>
                  <a:pt x="251650" y="259270"/>
                </a:lnTo>
                <a:lnTo>
                  <a:pt x="253769" y="264866"/>
                </a:lnTo>
                <a:lnTo>
                  <a:pt x="256032" y="26974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443701" y="1172095"/>
            <a:ext cx="183140" cy="241156"/>
          </a:xfrm>
          <a:custGeom>
            <a:avLst/>
            <a:gdLst/>
            <a:ahLst/>
            <a:cxnLst/>
            <a:rect l="l" t="t" r="r" b="b"/>
            <a:pathLst>
              <a:path w="268604" h="353694">
                <a:moveTo>
                  <a:pt x="159284" y="295656"/>
                </a:moveTo>
                <a:lnTo>
                  <a:pt x="67056" y="295656"/>
                </a:lnTo>
                <a:lnTo>
                  <a:pt x="76200" y="294132"/>
                </a:lnTo>
                <a:lnTo>
                  <a:pt x="83820" y="291084"/>
                </a:lnTo>
                <a:lnTo>
                  <a:pt x="88392" y="283464"/>
                </a:lnTo>
                <a:lnTo>
                  <a:pt x="92964" y="277368"/>
                </a:lnTo>
                <a:lnTo>
                  <a:pt x="94488" y="269748"/>
                </a:lnTo>
                <a:lnTo>
                  <a:pt x="94488" y="251460"/>
                </a:lnTo>
                <a:lnTo>
                  <a:pt x="91440" y="246888"/>
                </a:lnTo>
                <a:lnTo>
                  <a:pt x="0" y="0"/>
                </a:lnTo>
                <a:lnTo>
                  <a:pt x="76200" y="0"/>
                </a:lnTo>
                <a:lnTo>
                  <a:pt x="135636" y="179832"/>
                </a:lnTo>
                <a:lnTo>
                  <a:pt x="202068" y="179832"/>
                </a:lnTo>
                <a:lnTo>
                  <a:pt x="160020" y="294132"/>
                </a:lnTo>
                <a:lnTo>
                  <a:pt x="159284" y="295656"/>
                </a:lnTo>
                <a:close/>
              </a:path>
              <a:path w="268604" h="353694">
                <a:moveTo>
                  <a:pt x="202068" y="179832"/>
                </a:moveTo>
                <a:lnTo>
                  <a:pt x="137160" y="179832"/>
                </a:lnTo>
                <a:lnTo>
                  <a:pt x="195072" y="0"/>
                </a:lnTo>
                <a:lnTo>
                  <a:pt x="268224" y="0"/>
                </a:lnTo>
                <a:lnTo>
                  <a:pt x="202068" y="179832"/>
                </a:lnTo>
                <a:close/>
              </a:path>
              <a:path w="268604" h="353694">
                <a:moveTo>
                  <a:pt x="68580" y="353568"/>
                </a:moveTo>
                <a:lnTo>
                  <a:pt x="39624" y="353568"/>
                </a:lnTo>
                <a:lnTo>
                  <a:pt x="32004" y="352044"/>
                </a:lnTo>
                <a:lnTo>
                  <a:pt x="24384" y="352044"/>
                </a:lnTo>
                <a:lnTo>
                  <a:pt x="24384" y="292608"/>
                </a:lnTo>
                <a:lnTo>
                  <a:pt x="32004" y="292608"/>
                </a:lnTo>
                <a:lnTo>
                  <a:pt x="38100" y="294132"/>
                </a:lnTo>
                <a:lnTo>
                  <a:pt x="45720" y="294132"/>
                </a:lnTo>
                <a:lnTo>
                  <a:pt x="53340" y="295656"/>
                </a:lnTo>
                <a:lnTo>
                  <a:pt x="159284" y="295656"/>
                </a:lnTo>
                <a:lnTo>
                  <a:pt x="152852" y="308991"/>
                </a:lnTo>
                <a:lnTo>
                  <a:pt x="126492" y="339852"/>
                </a:lnTo>
                <a:lnTo>
                  <a:pt x="85986" y="352710"/>
                </a:lnTo>
                <a:lnTo>
                  <a:pt x="68580" y="35356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635933" y="1166900"/>
            <a:ext cx="178377" cy="188335"/>
          </a:xfrm>
          <a:custGeom>
            <a:avLst/>
            <a:gdLst/>
            <a:ahLst/>
            <a:cxnLst/>
            <a:rect l="l" t="t" r="r" b="b"/>
            <a:pathLst>
              <a:path w="261620" h="276225">
                <a:moveTo>
                  <a:pt x="132588" y="275844"/>
                </a:moveTo>
                <a:lnTo>
                  <a:pt x="90582" y="270700"/>
                </a:lnTo>
                <a:lnTo>
                  <a:pt x="54673" y="253936"/>
                </a:lnTo>
                <a:lnTo>
                  <a:pt x="20383" y="217932"/>
                </a:lnTo>
                <a:lnTo>
                  <a:pt x="5143" y="180689"/>
                </a:lnTo>
                <a:lnTo>
                  <a:pt x="0" y="138684"/>
                </a:lnTo>
                <a:lnTo>
                  <a:pt x="571" y="124110"/>
                </a:lnTo>
                <a:lnTo>
                  <a:pt x="9144" y="83820"/>
                </a:lnTo>
                <a:lnTo>
                  <a:pt x="28003" y="49315"/>
                </a:lnTo>
                <a:lnTo>
                  <a:pt x="56197" y="23431"/>
                </a:lnTo>
                <a:lnTo>
                  <a:pt x="91225" y="5786"/>
                </a:lnTo>
                <a:lnTo>
                  <a:pt x="132588" y="0"/>
                </a:lnTo>
                <a:lnTo>
                  <a:pt x="149161" y="833"/>
                </a:lnTo>
                <a:lnTo>
                  <a:pt x="192024" y="12192"/>
                </a:lnTo>
                <a:lnTo>
                  <a:pt x="223099" y="37266"/>
                </a:lnTo>
                <a:lnTo>
                  <a:pt x="236495" y="54864"/>
                </a:lnTo>
                <a:lnTo>
                  <a:pt x="131064" y="54864"/>
                </a:lnTo>
                <a:lnTo>
                  <a:pt x="122467" y="55173"/>
                </a:lnTo>
                <a:lnTo>
                  <a:pt x="114871" y="56197"/>
                </a:lnTo>
                <a:lnTo>
                  <a:pt x="108132" y="58078"/>
                </a:lnTo>
                <a:lnTo>
                  <a:pt x="102108" y="60960"/>
                </a:lnTo>
                <a:lnTo>
                  <a:pt x="94488" y="64008"/>
                </a:lnTo>
                <a:lnTo>
                  <a:pt x="88392" y="68580"/>
                </a:lnTo>
                <a:lnTo>
                  <a:pt x="79248" y="80772"/>
                </a:lnTo>
                <a:lnTo>
                  <a:pt x="76200" y="86868"/>
                </a:lnTo>
                <a:lnTo>
                  <a:pt x="71628" y="105156"/>
                </a:lnTo>
                <a:lnTo>
                  <a:pt x="71628" y="109728"/>
                </a:lnTo>
                <a:lnTo>
                  <a:pt x="258524" y="109728"/>
                </a:lnTo>
                <a:lnTo>
                  <a:pt x="258889" y="111513"/>
                </a:lnTo>
                <a:lnTo>
                  <a:pt x="260604" y="125920"/>
                </a:lnTo>
                <a:lnTo>
                  <a:pt x="261175" y="140612"/>
                </a:lnTo>
                <a:lnTo>
                  <a:pt x="260604" y="155448"/>
                </a:lnTo>
                <a:lnTo>
                  <a:pt x="71628" y="155448"/>
                </a:lnTo>
                <a:lnTo>
                  <a:pt x="72747" y="171688"/>
                </a:lnTo>
                <a:lnTo>
                  <a:pt x="88392" y="207264"/>
                </a:lnTo>
                <a:lnTo>
                  <a:pt x="135636" y="222504"/>
                </a:lnTo>
                <a:lnTo>
                  <a:pt x="239881" y="222504"/>
                </a:lnTo>
                <a:lnTo>
                  <a:pt x="236410" y="228600"/>
                </a:lnTo>
                <a:lnTo>
                  <a:pt x="208788" y="256032"/>
                </a:lnTo>
                <a:lnTo>
                  <a:pt x="154352" y="274677"/>
                </a:lnTo>
                <a:lnTo>
                  <a:pt x="132588" y="275844"/>
                </a:lnTo>
                <a:close/>
              </a:path>
              <a:path w="261620" h="276225">
                <a:moveTo>
                  <a:pt x="258524" y="109728"/>
                </a:moveTo>
                <a:lnTo>
                  <a:pt x="188976" y="109728"/>
                </a:lnTo>
                <a:lnTo>
                  <a:pt x="185261" y="96869"/>
                </a:lnTo>
                <a:lnTo>
                  <a:pt x="180975" y="85725"/>
                </a:lnTo>
                <a:lnTo>
                  <a:pt x="153733" y="58293"/>
                </a:lnTo>
                <a:lnTo>
                  <a:pt x="131064" y="54864"/>
                </a:lnTo>
                <a:lnTo>
                  <a:pt x="236495" y="54864"/>
                </a:lnTo>
                <a:lnTo>
                  <a:pt x="239101" y="58959"/>
                </a:lnTo>
                <a:lnTo>
                  <a:pt x="245554" y="71247"/>
                </a:lnTo>
                <a:lnTo>
                  <a:pt x="251150" y="84105"/>
                </a:lnTo>
                <a:lnTo>
                  <a:pt x="256032" y="97536"/>
                </a:lnTo>
                <a:lnTo>
                  <a:pt x="258524" y="109728"/>
                </a:lnTo>
                <a:close/>
              </a:path>
              <a:path w="261620" h="276225">
                <a:moveTo>
                  <a:pt x="239881" y="222504"/>
                </a:moveTo>
                <a:lnTo>
                  <a:pt x="135636" y="222504"/>
                </a:lnTo>
                <a:lnTo>
                  <a:pt x="145875" y="221908"/>
                </a:lnTo>
                <a:lnTo>
                  <a:pt x="155829" y="220027"/>
                </a:lnTo>
                <a:lnTo>
                  <a:pt x="189809" y="194048"/>
                </a:lnTo>
                <a:lnTo>
                  <a:pt x="192024" y="187452"/>
                </a:lnTo>
                <a:lnTo>
                  <a:pt x="256032" y="187452"/>
                </a:lnTo>
                <a:lnTo>
                  <a:pt x="247149" y="209740"/>
                </a:lnTo>
                <a:lnTo>
                  <a:pt x="239881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842712" y="1166899"/>
            <a:ext cx="115599" cy="184006"/>
          </a:xfrm>
          <a:custGeom>
            <a:avLst/>
            <a:gdLst/>
            <a:ahLst/>
            <a:cxnLst/>
            <a:rect l="l" t="t" r="r" b="b"/>
            <a:pathLst>
              <a:path w="169545" h="269875">
                <a:moveTo>
                  <a:pt x="169164" y="56388"/>
                </a:moveTo>
                <a:lnTo>
                  <a:pt x="70104" y="56388"/>
                </a:lnTo>
                <a:lnTo>
                  <a:pt x="72651" y="49815"/>
                </a:lnTo>
                <a:lnTo>
                  <a:pt x="96654" y="18954"/>
                </a:lnTo>
                <a:lnTo>
                  <a:pt x="126492" y="4572"/>
                </a:lnTo>
                <a:lnTo>
                  <a:pt x="133111" y="2571"/>
                </a:lnTo>
                <a:lnTo>
                  <a:pt x="139446" y="1143"/>
                </a:lnTo>
                <a:lnTo>
                  <a:pt x="145780" y="285"/>
                </a:lnTo>
                <a:lnTo>
                  <a:pt x="152400" y="0"/>
                </a:lnTo>
                <a:lnTo>
                  <a:pt x="156972" y="0"/>
                </a:lnTo>
                <a:lnTo>
                  <a:pt x="169164" y="3048"/>
                </a:lnTo>
                <a:lnTo>
                  <a:pt x="169164" y="56388"/>
                </a:lnTo>
                <a:close/>
              </a:path>
              <a:path w="169545" h="269875">
                <a:moveTo>
                  <a:pt x="71628" y="269748"/>
                </a:moveTo>
                <a:lnTo>
                  <a:pt x="0" y="269748"/>
                </a:lnTo>
                <a:lnTo>
                  <a:pt x="0" y="7620"/>
                </a:lnTo>
                <a:lnTo>
                  <a:pt x="68580" y="7620"/>
                </a:lnTo>
                <a:lnTo>
                  <a:pt x="68580" y="56388"/>
                </a:lnTo>
                <a:lnTo>
                  <a:pt x="169164" y="56388"/>
                </a:lnTo>
                <a:lnTo>
                  <a:pt x="169164" y="67056"/>
                </a:lnTo>
                <a:lnTo>
                  <a:pt x="143256" y="67056"/>
                </a:lnTo>
                <a:lnTo>
                  <a:pt x="133516" y="67365"/>
                </a:lnTo>
                <a:lnTo>
                  <a:pt x="97155" y="81153"/>
                </a:lnTo>
                <a:lnTo>
                  <a:pt x="74676" y="118872"/>
                </a:lnTo>
                <a:lnTo>
                  <a:pt x="71628" y="150876"/>
                </a:lnTo>
                <a:lnTo>
                  <a:pt x="71628" y="269748"/>
                </a:lnTo>
                <a:close/>
              </a:path>
              <a:path w="169545" h="269875">
                <a:moveTo>
                  <a:pt x="169164" y="70104"/>
                </a:moveTo>
                <a:lnTo>
                  <a:pt x="164592" y="68580"/>
                </a:lnTo>
                <a:lnTo>
                  <a:pt x="156972" y="68580"/>
                </a:lnTo>
                <a:lnTo>
                  <a:pt x="152400" y="67056"/>
                </a:lnTo>
                <a:lnTo>
                  <a:pt x="169164" y="67056"/>
                </a:lnTo>
                <a:lnTo>
                  <a:pt x="169164" y="701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E82EC-B15D-4B9C-A550-AA167D4E327F}"/>
              </a:ext>
            </a:extLst>
          </p:cNvPr>
          <p:cNvGrpSpPr/>
          <p:nvPr/>
        </p:nvGrpSpPr>
        <p:grpSpPr>
          <a:xfrm>
            <a:off x="2864427" y="872067"/>
            <a:ext cx="6849687" cy="4574847"/>
            <a:chOff x="2864427" y="872067"/>
            <a:chExt cx="6849687" cy="4574847"/>
          </a:xfrm>
        </p:grpSpPr>
        <p:sp>
          <p:nvSpPr>
            <p:cNvPr id="2" name="object 2"/>
            <p:cNvSpPr/>
            <p:nvPr/>
          </p:nvSpPr>
          <p:spPr>
            <a:xfrm>
              <a:off x="2864427" y="2150918"/>
              <a:ext cx="6849687" cy="3295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27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398A6F-61BE-4000-8A0D-16F3B63F9236}"/>
                </a:ext>
              </a:extLst>
            </p:cNvPr>
            <p:cNvSpPr/>
            <p:nvPr/>
          </p:nvSpPr>
          <p:spPr>
            <a:xfrm>
              <a:off x="3683000" y="872067"/>
              <a:ext cx="4428067" cy="71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C1849F2F-0E19-4B9B-BE2B-2CE6202CA660}"/>
              </a:ext>
            </a:extLst>
          </p:cNvPr>
          <p:cNvSpPr txBox="1">
            <a:spLocks/>
          </p:cNvSpPr>
          <p:nvPr/>
        </p:nvSpPr>
        <p:spPr>
          <a:xfrm>
            <a:off x="2976880" y="586780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(Shallow) Neural Network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D916FF5-E6BA-4950-AF41-5BCF6EDD9A5B}"/>
              </a:ext>
            </a:extLst>
          </p:cNvPr>
          <p:cNvGrpSpPr/>
          <p:nvPr/>
        </p:nvGrpSpPr>
        <p:grpSpPr>
          <a:xfrm>
            <a:off x="1707515" y="1100529"/>
            <a:ext cx="8776970" cy="4599231"/>
            <a:chOff x="1707515" y="1649169"/>
            <a:chExt cx="8776970" cy="45992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5B2C46-C65A-4E4D-A608-2C14E6E4D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515" y="1649169"/>
              <a:ext cx="8776970" cy="459923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F01048-1E4A-4C11-AC0F-3A16DC690B09}"/>
                </a:ext>
              </a:extLst>
            </p:cNvPr>
            <p:cNvSpPr/>
            <p:nvPr/>
          </p:nvSpPr>
          <p:spPr>
            <a:xfrm>
              <a:off x="1910080" y="1767840"/>
              <a:ext cx="6888480" cy="579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B2870E-B117-42C4-AAAD-8917466D0494}"/>
                </a:ext>
              </a:extLst>
            </p:cNvPr>
            <p:cNvSpPr/>
            <p:nvPr/>
          </p:nvSpPr>
          <p:spPr>
            <a:xfrm>
              <a:off x="8930640" y="2905760"/>
              <a:ext cx="1402080" cy="314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ABC4A5-FB8E-4AEA-8DC3-19FB8B38B1B7}"/>
                </a:ext>
              </a:extLst>
            </p:cNvPr>
            <p:cNvSpPr/>
            <p:nvPr/>
          </p:nvSpPr>
          <p:spPr>
            <a:xfrm>
              <a:off x="8798560" y="2854960"/>
              <a:ext cx="132080" cy="314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8F8DCB-0A46-4112-BEFC-608F74324349}"/>
              </a:ext>
            </a:extLst>
          </p:cNvPr>
          <p:cNvSpPr txBox="1">
            <a:spLocks/>
          </p:cNvSpPr>
          <p:nvPr/>
        </p:nvSpPr>
        <p:spPr>
          <a:xfrm>
            <a:off x="2976880" y="586780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Deep Neural Network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E6A683-FBB6-4E52-9A3F-1D8CCACDC2AB}"/>
              </a:ext>
            </a:extLst>
          </p:cNvPr>
          <p:cNvSpPr txBox="1">
            <a:spLocks/>
          </p:cNvSpPr>
          <p:nvPr/>
        </p:nvSpPr>
        <p:spPr>
          <a:xfrm>
            <a:off x="1056640" y="3136306"/>
            <a:ext cx="123952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E463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797D21-735E-40C9-854E-738D50450B35}"/>
              </a:ext>
            </a:extLst>
          </p:cNvPr>
          <p:cNvSpPr txBox="1">
            <a:spLocks/>
          </p:cNvSpPr>
          <p:nvPr/>
        </p:nvSpPr>
        <p:spPr>
          <a:xfrm>
            <a:off x="5161278" y="5303520"/>
            <a:ext cx="1564641" cy="11533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447B07-D72C-405F-A805-0644B49AE802}"/>
              </a:ext>
            </a:extLst>
          </p:cNvPr>
          <p:cNvSpPr txBox="1">
            <a:spLocks/>
          </p:cNvSpPr>
          <p:nvPr/>
        </p:nvSpPr>
        <p:spPr>
          <a:xfrm>
            <a:off x="7000237" y="5354319"/>
            <a:ext cx="1564643" cy="10845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A80329-E5B7-4686-9B76-1FF834341FE8}"/>
              </a:ext>
            </a:extLst>
          </p:cNvPr>
          <p:cNvSpPr txBox="1">
            <a:spLocks/>
          </p:cNvSpPr>
          <p:nvPr/>
        </p:nvSpPr>
        <p:spPr>
          <a:xfrm>
            <a:off x="10292080" y="3146466"/>
            <a:ext cx="140208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30979B-C9DF-4159-B5F6-F4A773B66B7A}"/>
              </a:ext>
            </a:extLst>
          </p:cNvPr>
          <p:cNvSpPr txBox="1">
            <a:spLocks/>
          </p:cNvSpPr>
          <p:nvPr/>
        </p:nvSpPr>
        <p:spPr>
          <a:xfrm>
            <a:off x="3383279" y="5320706"/>
            <a:ext cx="1564641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rgbClr val="4452F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1</a:t>
            </a:r>
          </a:p>
        </p:txBody>
      </p:sp>
    </p:spTree>
    <p:extLst>
      <p:ext uri="{BB962C8B-B14F-4D97-AF65-F5344CB8AC3E}">
        <p14:creationId xmlns:p14="http://schemas.microsoft.com/office/powerpoint/2010/main" val="3429380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6805" y="1350644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275118" y="1368829"/>
            <a:ext cx="0" cy="1622714"/>
          </a:xfrm>
          <a:custGeom>
            <a:avLst/>
            <a:gdLst/>
            <a:ahLst/>
            <a:cxnLst/>
            <a:rect l="l" t="t" r="r" b="b"/>
            <a:pathLst>
              <a:path h="2379979">
                <a:moveTo>
                  <a:pt x="0" y="0"/>
                </a:moveTo>
                <a:lnTo>
                  <a:pt x="0" y="2379979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266805" y="3000202"/>
            <a:ext cx="1658649" cy="0"/>
          </a:xfrm>
          <a:custGeom>
            <a:avLst/>
            <a:gdLst/>
            <a:ahLst/>
            <a:cxnLst/>
            <a:rect l="l" t="t" r="r" b="b"/>
            <a:pathLst>
              <a:path w="2432684">
                <a:moveTo>
                  <a:pt x="0" y="0"/>
                </a:moveTo>
                <a:lnTo>
                  <a:pt x="243230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275118" y="1355407"/>
            <a:ext cx="1650423" cy="0"/>
          </a:xfrm>
          <a:custGeom>
            <a:avLst/>
            <a:gdLst/>
            <a:ahLst/>
            <a:cxnLst/>
            <a:rect l="l" t="t" r="r" b="b"/>
            <a:pathLst>
              <a:path w="2420620">
                <a:moveTo>
                  <a:pt x="0" y="0"/>
                </a:moveTo>
                <a:lnTo>
                  <a:pt x="2420112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283430" y="1364500"/>
            <a:ext cx="1641764" cy="0"/>
          </a:xfrm>
          <a:custGeom>
            <a:avLst/>
            <a:gdLst/>
            <a:ahLst/>
            <a:cxnLst/>
            <a:rect l="l" t="t" r="r" b="b"/>
            <a:pathLst>
              <a:path w="2407920">
                <a:moveTo>
                  <a:pt x="0" y="0"/>
                </a:moveTo>
                <a:lnTo>
                  <a:pt x="24079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916881" y="1368829"/>
            <a:ext cx="0" cy="1622714"/>
          </a:xfrm>
          <a:custGeom>
            <a:avLst/>
            <a:gdLst/>
            <a:ahLst/>
            <a:cxnLst/>
            <a:rect l="l" t="t" r="r" b="b"/>
            <a:pathLst>
              <a:path h="2379979">
                <a:moveTo>
                  <a:pt x="0" y="0"/>
                </a:moveTo>
                <a:lnTo>
                  <a:pt x="0" y="2379979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993524" y="4734098"/>
            <a:ext cx="150668" cy="209983"/>
          </a:xfrm>
          <a:custGeom>
            <a:avLst/>
            <a:gdLst/>
            <a:ahLst/>
            <a:cxnLst/>
            <a:rect l="l" t="t" r="r" b="b"/>
            <a:pathLst>
              <a:path w="220979" h="307975">
                <a:moveTo>
                  <a:pt x="65532" y="123444"/>
                </a:moveTo>
                <a:lnTo>
                  <a:pt x="7620" y="123444"/>
                </a:lnTo>
                <a:lnTo>
                  <a:pt x="7929" y="110894"/>
                </a:lnTo>
                <a:lnTo>
                  <a:pt x="17692" y="64436"/>
                </a:lnTo>
                <a:lnTo>
                  <a:pt x="42219" y="28241"/>
                </a:lnTo>
                <a:lnTo>
                  <a:pt x="80057" y="5786"/>
                </a:lnTo>
                <a:lnTo>
                  <a:pt x="117348" y="0"/>
                </a:lnTo>
                <a:lnTo>
                  <a:pt x="127396" y="547"/>
                </a:lnTo>
                <a:lnTo>
                  <a:pt x="165830" y="10477"/>
                </a:lnTo>
                <a:lnTo>
                  <a:pt x="201549" y="38671"/>
                </a:lnTo>
                <a:lnTo>
                  <a:pt x="210974" y="53340"/>
                </a:lnTo>
                <a:lnTo>
                  <a:pt x="105156" y="53340"/>
                </a:lnTo>
                <a:lnTo>
                  <a:pt x="97536" y="56388"/>
                </a:lnTo>
                <a:lnTo>
                  <a:pt x="70104" y="91440"/>
                </a:lnTo>
                <a:lnTo>
                  <a:pt x="65532" y="115824"/>
                </a:lnTo>
                <a:lnTo>
                  <a:pt x="65532" y="123444"/>
                </a:lnTo>
                <a:close/>
              </a:path>
              <a:path w="220979" h="307975">
                <a:moveTo>
                  <a:pt x="220980" y="307848"/>
                </a:moveTo>
                <a:lnTo>
                  <a:pt x="0" y="307848"/>
                </a:lnTo>
                <a:lnTo>
                  <a:pt x="547" y="295560"/>
                </a:lnTo>
                <a:lnTo>
                  <a:pt x="11596" y="253031"/>
                </a:lnTo>
                <a:lnTo>
                  <a:pt x="28956" y="228600"/>
                </a:lnTo>
                <a:lnTo>
                  <a:pt x="35218" y="220860"/>
                </a:lnTo>
                <a:lnTo>
                  <a:pt x="76581" y="187261"/>
                </a:lnTo>
                <a:lnTo>
                  <a:pt x="96012" y="173736"/>
                </a:lnTo>
                <a:lnTo>
                  <a:pt x="102108" y="169164"/>
                </a:lnTo>
                <a:lnTo>
                  <a:pt x="124968" y="155448"/>
                </a:lnTo>
                <a:lnTo>
                  <a:pt x="131064" y="149352"/>
                </a:lnTo>
                <a:lnTo>
                  <a:pt x="137160" y="144780"/>
                </a:lnTo>
                <a:lnTo>
                  <a:pt x="158262" y="110894"/>
                </a:lnTo>
                <a:lnTo>
                  <a:pt x="158373" y="98488"/>
                </a:lnTo>
                <a:lnTo>
                  <a:pt x="157876" y="89963"/>
                </a:lnTo>
                <a:lnTo>
                  <a:pt x="131445" y="56578"/>
                </a:lnTo>
                <a:lnTo>
                  <a:pt x="114300" y="53340"/>
                </a:lnTo>
                <a:lnTo>
                  <a:pt x="210974" y="53340"/>
                </a:lnTo>
                <a:lnTo>
                  <a:pt x="219356" y="91440"/>
                </a:lnTo>
                <a:lnTo>
                  <a:pt x="219286" y="100584"/>
                </a:lnTo>
                <a:lnTo>
                  <a:pt x="208764" y="141851"/>
                </a:lnTo>
                <a:lnTo>
                  <a:pt x="180975" y="174498"/>
                </a:lnTo>
                <a:lnTo>
                  <a:pt x="158353" y="190738"/>
                </a:lnTo>
                <a:lnTo>
                  <a:pt x="143398" y="200929"/>
                </a:lnTo>
                <a:lnTo>
                  <a:pt x="105156" y="228600"/>
                </a:lnTo>
                <a:lnTo>
                  <a:pt x="79248" y="254507"/>
                </a:lnTo>
                <a:lnTo>
                  <a:pt x="220980" y="254507"/>
                </a:lnTo>
                <a:lnTo>
                  <a:pt x="22098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55623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9144" y="262128"/>
                </a:lnTo>
                <a:lnTo>
                  <a:pt x="0" y="220980"/>
                </a:lnTo>
                <a:lnTo>
                  <a:pt x="881" y="206716"/>
                </a:lnTo>
                <a:lnTo>
                  <a:pt x="22955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2860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623" y="33147"/>
                </a:lnTo>
                <a:lnTo>
                  <a:pt x="68841" y="8691"/>
                </a:lnTo>
                <a:lnTo>
                  <a:pt x="77724" y="6096"/>
                </a:lnTo>
                <a:lnTo>
                  <a:pt x="86868" y="3214"/>
                </a:lnTo>
                <a:lnTo>
                  <a:pt x="96012" y="1333"/>
                </a:lnTo>
                <a:lnTo>
                  <a:pt x="105156" y="309"/>
                </a:lnTo>
                <a:lnTo>
                  <a:pt x="114300" y="0"/>
                </a:lnTo>
                <a:lnTo>
                  <a:pt x="127468" y="571"/>
                </a:lnTo>
                <a:lnTo>
                  <a:pt x="170378" y="13763"/>
                </a:lnTo>
                <a:lnTo>
                  <a:pt x="202120" y="42862"/>
                </a:lnTo>
                <a:lnTo>
                  <a:pt x="203757" y="45720"/>
                </a:lnTo>
                <a:lnTo>
                  <a:pt x="108204" y="45720"/>
                </a:lnTo>
                <a:lnTo>
                  <a:pt x="96012" y="48768"/>
                </a:lnTo>
                <a:lnTo>
                  <a:pt x="68580" y="80772"/>
                </a:lnTo>
                <a:lnTo>
                  <a:pt x="68580" y="88392"/>
                </a:lnTo>
                <a:lnTo>
                  <a:pt x="89439" y="122872"/>
                </a:lnTo>
                <a:lnTo>
                  <a:pt x="114300" y="128016"/>
                </a:lnTo>
                <a:lnTo>
                  <a:pt x="198862" y="128016"/>
                </a:lnTo>
                <a:lnTo>
                  <a:pt x="197691" y="129349"/>
                </a:lnTo>
                <a:lnTo>
                  <a:pt x="189738" y="135636"/>
                </a:lnTo>
                <a:lnTo>
                  <a:pt x="180641" y="140779"/>
                </a:lnTo>
                <a:lnTo>
                  <a:pt x="170688" y="144780"/>
                </a:lnTo>
                <a:lnTo>
                  <a:pt x="170688" y="146304"/>
                </a:lnTo>
                <a:lnTo>
                  <a:pt x="183546" y="150352"/>
                </a:lnTo>
                <a:lnTo>
                  <a:pt x="194691" y="155829"/>
                </a:lnTo>
                <a:lnTo>
                  <a:pt x="204120" y="163020"/>
                </a:lnTo>
                <a:lnTo>
                  <a:pt x="209277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318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80772" y="259080"/>
                </a:lnTo>
                <a:lnTo>
                  <a:pt x="100584" y="268224"/>
                </a:lnTo>
                <a:lnTo>
                  <a:pt x="213845" y="268224"/>
                </a:lnTo>
                <a:lnTo>
                  <a:pt x="212169" y="270724"/>
                </a:lnTo>
                <a:lnTo>
                  <a:pt x="183737" y="296513"/>
                </a:lnTo>
                <a:lnTo>
                  <a:pt x="145161" y="311372"/>
                </a:lnTo>
                <a:lnTo>
                  <a:pt x="124587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8862" y="128016"/>
                </a:moveTo>
                <a:lnTo>
                  <a:pt x="114300" y="128016"/>
                </a:lnTo>
                <a:lnTo>
                  <a:pt x="123158" y="127444"/>
                </a:lnTo>
                <a:lnTo>
                  <a:pt x="131445" y="125730"/>
                </a:lnTo>
                <a:lnTo>
                  <a:pt x="157662" y="97869"/>
                </a:lnTo>
                <a:lnTo>
                  <a:pt x="158496" y="88392"/>
                </a:lnTo>
                <a:lnTo>
                  <a:pt x="158496" y="83820"/>
                </a:lnTo>
                <a:lnTo>
                  <a:pt x="156972" y="79248"/>
                </a:lnTo>
                <a:lnTo>
                  <a:pt x="156972" y="74676"/>
                </a:lnTo>
                <a:lnTo>
                  <a:pt x="153924" y="65532"/>
                </a:lnTo>
                <a:lnTo>
                  <a:pt x="149352" y="60960"/>
                </a:lnTo>
                <a:lnTo>
                  <a:pt x="146304" y="56388"/>
                </a:lnTo>
                <a:lnTo>
                  <a:pt x="137160" y="50292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3757" y="45720"/>
                </a:lnTo>
                <a:lnTo>
                  <a:pt x="205954" y="49553"/>
                </a:lnTo>
                <a:lnTo>
                  <a:pt x="208788" y="56388"/>
                </a:lnTo>
                <a:lnTo>
                  <a:pt x="211669" y="63222"/>
                </a:lnTo>
                <a:lnTo>
                  <a:pt x="213550" y="69913"/>
                </a:lnTo>
                <a:lnTo>
                  <a:pt x="214574" y="76319"/>
                </a:lnTo>
                <a:lnTo>
                  <a:pt x="214805" y="80772"/>
                </a:lnTo>
                <a:lnTo>
                  <a:pt x="214770" y="83820"/>
                </a:lnTo>
                <a:lnTo>
                  <a:pt x="214074" y="93202"/>
                </a:lnTo>
                <a:lnTo>
                  <a:pt x="211836" y="103251"/>
                </a:lnTo>
                <a:lnTo>
                  <a:pt x="208410" y="112823"/>
                </a:lnTo>
                <a:lnTo>
                  <a:pt x="204216" y="121920"/>
                </a:lnTo>
                <a:lnTo>
                  <a:pt x="198862" y="128016"/>
                </a:lnTo>
                <a:close/>
              </a:path>
              <a:path w="227329" h="314325">
                <a:moveTo>
                  <a:pt x="213845" y="268224"/>
                </a:moveTo>
                <a:lnTo>
                  <a:pt x="128016" y="268224"/>
                </a:lnTo>
                <a:lnTo>
                  <a:pt x="146304" y="259080"/>
                </a:lnTo>
                <a:lnTo>
                  <a:pt x="160020" y="245364"/>
                </a:lnTo>
                <a:lnTo>
                  <a:pt x="161544" y="239268"/>
                </a:lnTo>
                <a:lnTo>
                  <a:pt x="164592" y="231648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64592" y="204216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1920" y="169164"/>
                </a:lnTo>
                <a:lnTo>
                  <a:pt x="209277" y="169164"/>
                </a:lnTo>
                <a:lnTo>
                  <a:pt x="226194" y="206073"/>
                </a:lnTo>
                <a:lnTo>
                  <a:pt x="227003" y="220980"/>
                </a:lnTo>
                <a:lnTo>
                  <a:pt x="226504" y="231481"/>
                </a:lnTo>
                <a:lnTo>
                  <a:pt x="224790" y="242506"/>
                </a:lnTo>
                <a:lnTo>
                  <a:pt x="221932" y="252674"/>
                </a:lnTo>
                <a:lnTo>
                  <a:pt x="217932" y="262128"/>
                </a:lnTo>
                <a:lnTo>
                  <a:pt x="213845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396691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642956" y="4734098"/>
            <a:ext cx="150668" cy="209983"/>
          </a:xfrm>
          <a:custGeom>
            <a:avLst/>
            <a:gdLst/>
            <a:ahLst/>
            <a:cxnLst/>
            <a:rect l="l" t="t" r="r" b="b"/>
            <a:pathLst>
              <a:path w="220979" h="307975">
                <a:moveTo>
                  <a:pt x="65532" y="123444"/>
                </a:moveTo>
                <a:lnTo>
                  <a:pt x="7620" y="123444"/>
                </a:lnTo>
                <a:lnTo>
                  <a:pt x="7929" y="110894"/>
                </a:lnTo>
                <a:lnTo>
                  <a:pt x="17692" y="64436"/>
                </a:lnTo>
                <a:lnTo>
                  <a:pt x="42219" y="28241"/>
                </a:lnTo>
                <a:lnTo>
                  <a:pt x="79414" y="5786"/>
                </a:lnTo>
                <a:lnTo>
                  <a:pt x="117348" y="0"/>
                </a:lnTo>
                <a:lnTo>
                  <a:pt x="127373" y="547"/>
                </a:lnTo>
                <a:lnTo>
                  <a:pt x="136969" y="2095"/>
                </a:lnTo>
                <a:lnTo>
                  <a:pt x="146280" y="4500"/>
                </a:lnTo>
                <a:lnTo>
                  <a:pt x="155448" y="7620"/>
                </a:lnTo>
                <a:lnTo>
                  <a:pt x="164544" y="10477"/>
                </a:lnTo>
                <a:lnTo>
                  <a:pt x="201549" y="38671"/>
                </a:lnTo>
                <a:lnTo>
                  <a:pt x="210974" y="53340"/>
                </a:lnTo>
                <a:lnTo>
                  <a:pt x="105156" y="53340"/>
                </a:lnTo>
                <a:lnTo>
                  <a:pt x="97536" y="56388"/>
                </a:lnTo>
                <a:lnTo>
                  <a:pt x="91440" y="59436"/>
                </a:lnTo>
                <a:lnTo>
                  <a:pt x="85344" y="64008"/>
                </a:lnTo>
                <a:lnTo>
                  <a:pt x="79248" y="70104"/>
                </a:lnTo>
                <a:lnTo>
                  <a:pt x="76200" y="76200"/>
                </a:lnTo>
                <a:lnTo>
                  <a:pt x="71628" y="83820"/>
                </a:lnTo>
                <a:lnTo>
                  <a:pt x="67056" y="106680"/>
                </a:lnTo>
                <a:lnTo>
                  <a:pt x="65532" y="115824"/>
                </a:lnTo>
                <a:lnTo>
                  <a:pt x="65532" y="123444"/>
                </a:lnTo>
                <a:close/>
              </a:path>
              <a:path w="220979" h="307975">
                <a:moveTo>
                  <a:pt x="220980" y="307848"/>
                </a:moveTo>
                <a:lnTo>
                  <a:pt x="0" y="307848"/>
                </a:lnTo>
                <a:lnTo>
                  <a:pt x="547" y="295560"/>
                </a:lnTo>
                <a:lnTo>
                  <a:pt x="11572" y="253031"/>
                </a:lnTo>
                <a:lnTo>
                  <a:pt x="34551" y="220860"/>
                </a:lnTo>
                <a:lnTo>
                  <a:pt x="67056" y="193667"/>
                </a:lnTo>
                <a:lnTo>
                  <a:pt x="76200" y="187261"/>
                </a:lnTo>
                <a:lnTo>
                  <a:pt x="85344" y="180570"/>
                </a:lnTo>
                <a:lnTo>
                  <a:pt x="94488" y="173736"/>
                </a:lnTo>
                <a:lnTo>
                  <a:pt x="102108" y="169164"/>
                </a:lnTo>
                <a:lnTo>
                  <a:pt x="108204" y="164592"/>
                </a:lnTo>
                <a:lnTo>
                  <a:pt x="115824" y="160020"/>
                </a:lnTo>
                <a:lnTo>
                  <a:pt x="121515" y="156352"/>
                </a:lnTo>
                <a:lnTo>
                  <a:pt x="156972" y="117348"/>
                </a:lnTo>
                <a:lnTo>
                  <a:pt x="158496" y="109728"/>
                </a:lnTo>
                <a:lnTo>
                  <a:pt x="158496" y="100584"/>
                </a:lnTo>
                <a:lnTo>
                  <a:pt x="139136" y="60412"/>
                </a:lnTo>
                <a:lnTo>
                  <a:pt x="112776" y="53340"/>
                </a:lnTo>
                <a:lnTo>
                  <a:pt x="210974" y="53340"/>
                </a:lnTo>
                <a:lnTo>
                  <a:pt x="219456" y="94488"/>
                </a:lnTo>
                <a:lnTo>
                  <a:pt x="218908" y="105608"/>
                </a:lnTo>
                <a:lnTo>
                  <a:pt x="203835" y="149161"/>
                </a:lnTo>
                <a:lnTo>
                  <a:pt x="166116" y="185928"/>
                </a:lnTo>
                <a:lnTo>
                  <a:pt x="158138" y="190738"/>
                </a:lnTo>
                <a:lnTo>
                  <a:pt x="150304" y="195834"/>
                </a:lnTo>
                <a:lnTo>
                  <a:pt x="135636" y="205740"/>
                </a:lnTo>
                <a:lnTo>
                  <a:pt x="119824" y="216598"/>
                </a:lnTo>
                <a:lnTo>
                  <a:pt x="112275" y="222242"/>
                </a:lnTo>
                <a:lnTo>
                  <a:pt x="105156" y="228600"/>
                </a:lnTo>
                <a:lnTo>
                  <a:pt x="98321" y="234576"/>
                </a:lnTo>
                <a:lnTo>
                  <a:pt x="91630" y="240982"/>
                </a:lnTo>
                <a:lnTo>
                  <a:pt x="85224" y="247673"/>
                </a:lnTo>
                <a:lnTo>
                  <a:pt x="79248" y="254507"/>
                </a:lnTo>
                <a:lnTo>
                  <a:pt x="220980" y="254507"/>
                </a:lnTo>
                <a:lnTo>
                  <a:pt x="22098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05055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9144" y="262128"/>
                </a:lnTo>
                <a:lnTo>
                  <a:pt x="0" y="220980"/>
                </a:lnTo>
                <a:lnTo>
                  <a:pt x="857" y="206716"/>
                </a:lnTo>
                <a:lnTo>
                  <a:pt x="22312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2860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623" y="33147"/>
                </a:lnTo>
                <a:lnTo>
                  <a:pt x="67341" y="8691"/>
                </a:lnTo>
                <a:lnTo>
                  <a:pt x="76200" y="6096"/>
                </a:lnTo>
                <a:lnTo>
                  <a:pt x="85344" y="3214"/>
                </a:lnTo>
                <a:lnTo>
                  <a:pt x="94488" y="1333"/>
                </a:lnTo>
                <a:lnTo>
                  <a:pt x="103632" y="309"/>
                </a:lnTo>
                <a:lnTo>
                  <a:pt x="112776" y="0"/>
                </a:lnTo>
                <a:lnTo>
                  <a:pt x="126825" y="571"/>
                </a:lnTo>
                <a:lnTo>
                  <a:pt x="170378" y="13763"/>
                </a:lnTo>
                <a:lnTo>
                  <a:pt x="202120" y="42862"/>
                </a:lnTo>
                <a:lnTo>
                  <a:pt x="203757" y="45720"/>
                </a:lnTo>
                <a:lnTo>
                  <a:pt x="106680" y="45720"/>
                </a:lnTo>
                <a:lnTo>
                  <a:pt x="102108" y="47244"/>
                </a:lnTo>
                <a:lnTo>
                  <a:pt x="89916" y="50292"/>
                </a:lnTo>
                <a:lnTo>
                  <a:pt x="85344" y="53340"/>
                </a:lnTo>
                <a:lnTo>
                  <a:pt x="77724" y="60960"/>
                </a:lnTo>
                <a:lnTo>
                  <a:pt x="68580" y="74676"/>
                </a:lnTo>
                <a:lnTo>
                  <a:pt x="68580" y="88392"/>
                </a:lnTo>
                <a:lnTo>
                  <a:pt x="88558" y="122872"/>
                </a:lnTo>
                <a:lnTo>
                  <a:pt x="112776" y="128016"/>
                </a:lnTo>
                <a:lnTo>
                  <a:pt x="197514" y="128016"/>
                </a:lnTo>
                <a:lnTo>
                  <a:pt x="196381" y="129349"/>
                </a:lnTo>
                <a:lnTo>
                  <a:pt x="188785" y="135636"/>
                </a:lnTo>
                <a:lnTo>
                  <a:pt x="179760" y="140779"/>
                </a:lnTo>
                <a:lnTo>
                  <a:pt x="169164" y="144780"/>
                </a:lnTo>
                <a:lnTo>
                  <a:pt x="169164" y="146304"/>
                </a:lnTo>
                <a:lnTo>
                  <a:pt x="182260" y="150352"/>
                </a:lnTo>
                <a:lnTo>
                  <a:pt x="193929" y="155829"/>
                </a:lnTo>
                <a:lnTo>
                  <a:pt x="203882" y="163020"/>
                </a:lnTo>
                <a:lnTo>
                  <a:pt x="209198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318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62484" y="231648"/>
                </a:lnTo>
                <a:lnTo>
                  <a:pt x="64008" y="239268"/>
                </a:lnTo>
                <a:lnTo>
                  <a:pt x="67056" y="245364"/>
                </a:lnTo>
                <a:lnTo>
                  <a:pt x="80772" y="259080"/>
                </a:lnTo>
                <a:lnTo>
                  <a:pt x="99060" y="268224"/>
                </a:lnTo>
                <a:lnTo>
                  <a:pt x="212777" y="268224"/>
                </a:lnTo>
                <a:lnTo>
                  <a:pt x="211288" y="270724"/>
                </a:lnTo>
                <a:lnTo>
                  <a:pt x="183094" y="296513"/>
                </a:lnTo>
                <a:lnTo>
                  <a:pt x="145161" y="311372"/>
                </a:lnTo>
                <a:lnTo>
                  <a:pt x="124587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7514" y="128016"/>
                </a:moveTo>
                <a:lnTo>
                  <a:pt x="112776" y="128016"/>
                </a:lnTo>
                <a:lnTo>
                  <a:pt x="122491" y="127444"/>
                </a:lnTo>
                <a:lnTo>
                  <a:pt x="131064" y="125730"/>
                </a:lnTo>
                <a:lnTo>
                  <a:pt x="157638" y="97869"/>
                </a:lnTo>
                <a:lnTo>
                  <a:pt x="158496" y="88392"/>
                </a:lnTo>
                <a:lnTo>
                  <a:pt x="158496" y="83820"/>
                </a:lnTo>
                <a:lnTo>
                  <a:pt x="156972" y="79248"/>
                </a:lnTo>
                <a:lnTo>
                  <a:pt x="156972" y="74676"/>
                </a:lnTo>
                <a:lnTo>
                  <a:pt x="129540" y="47244"/>
                </a:lnTo>
                <a:lnTo>
                  <a:pt x="123444" y="45720"/>
                </a:lnTo>
                <a:lnTo>
                  <a:pt x="203757" y="45720"/>
                </a:lnTo>
                <a:lnTo>
                  <a:pt x="214884" y="82296"/>
                </a:lnTo>
                <a:lnTo>
                  <a:pt x="214050" y="93202"/>
                </a:lnTo>
                <a:lnTo>
                  <a:pt x="211645" y="103251"/>
                </a:lnTo>
                <a:lnTo>
                  <a:pt x="207811" y="112728"/>
                </a:lnTo>
                <a:lnTo>
                  <a:pt x="202692" y="121920"/>
                </a:lnTo>
                <a:lnTo>
                  <a:pt x="197514" y="128016"/>
                </a:lnTo>
                <a:close/>
              </a:path>
              <a:path w="227329" h="314325">
                <a:moveTo>
                  <a:pt x="212777" y="268224"/>
                </a:moveTo>
                <a:lnTo>
                  <a:pt x="128016" y="268224"/>
                </a:lnTo>
                <a:lnTo>
                  <a:pt x="146304" y="259080"/>
                </a:lnTo>
                <a:lnTo>
                  <a:pt x="155448" y="249936"/>
                </a:lnTo>
                <a:lnTo>
                  <a:pt x="158496" y="245364"/>
                </a:lnTo>
                <a:lnTo>
                  <a:pt x="161544" y="239268"/>
                </a:lnTo>
                <a:lnTo>
                  <a:pt x="164592" y="231648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44780" y="178308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0396" y="169164"/>
                </a:lnTo>
                <a:lnTo>
                  <a:pt x="209198" y="169164"/>
                </a:lnTo>
                <a:lnTo>
                  <a:pt x="225980" y="206073"/>
                </a:lnTo>
                <a:lnTo>
                  <a:pt x="226973" y="220980"/>
                </a:lnTo>
                <a:lnTo>
                  <a:pt x="226266" y="231481"/>
                </a:lnTo>
                <a:lnTo>
                  <a:pt x="224028" y="242506"/>
                </a:lnTo>
                <a:lnTo>
                  <a:pt x="220646" y="252674"/>
                </a:lnTo>
                <a:lnTo>
                  <a:pt x="216408" y="262128"/>
                </a:lnTo>
                <a:lnTo>
                  <a:pt x="212777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46123" y="4734097"/>
            <a:ext cx="1141919" cy="214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953644" y="3346911"/>
            <a:ext cx="134216" cy="186170"/>
          </a:xfrm>
          <a:custGeom>
            <a:avLst/>
            <a:gdLst/>
            <a:ahLst/>
            <a:cxnLst/>
            <a:rect l="l" t="t" r="r" b="b"/>
            <a:pathLst>
              <a:path w="196850" h="273050">
                <a:moveTo>
                  <a:pt x="57912" y="108204"/>
                </a:moveTo>
                <a:lnTo>
                  <a:pt x="6096" y="108204"/>
                </a:lnTo>
                <a:lnTo>
                  <a:pt x="6405" y="97035"/>
                </a:lnTo>
                <a:lnTo>
                  <a:pt x="15929" y="56388"/>
                </a:lnTo>
                <a:lnTo>
                  <a:pt x="44005" y="18097"/>
                </a:lnTo>
                <a:lnTo>
                  <a:pt x="81153" y="2095"/>
                </a:lnTo>
                <a:lnTo>
                  <a:pt x="103632" y="0"/>
                </a:lnTo>
                <a:lnTo>
                  <a:pt x="112752" y="309"/>
                </a:lnTo>
                <a:lnTo>
                  <a:pt x="154305" y="12763"/>
                </a:lnTo>
                <a:lnTo>
                  <a:pt x="167640" y="22860"/>
                </a:lnTo>
                <a:lnTo>
                  <a:pt x="173950" y="27979"/>
                </a:lnTo>
                <a:lnTo>
                  <a:pt x="179260" y="34099"/>
                </a:lnTo>
                <a:lnTo>
                  <a:pt x="183713" y="41076"/>
                </a:lnTo>
                <a:lnTo>
                  <a:pt x="186711" y="47244"/>
                </a:lnTo>
                <a:lnTo>
                  <a:pt x="92964" y="47244"/>
                </a:lnTo>
                <a:lnTo>
                  <a:pt x="86868" y="48768"/>
                </a:lnTo>
                <a:lnTo>
                  <a:pt x="80772" y="53340"/>
                </a:lnTo>
                <a:lnTo>
                  <a:pt x="74676" y="56388"/>
                </a:lnTo>
                <a:lnTo>
                  <a:pt x="70104" y="60960"/>
                </a:lnTo>
                <a:lnTo>
                  <a:pt x="64008" y="73152"/>
                </a:lnTo>
                <a:lnTo>
                  <a:pt x="62484" y="79248"/>
                </a:lnTo>
                <a:lnTo>
                  <a:pt x="57912" y="102108"/>
                </a:lnTo>
                <a:lnTo>
                  <a:pt x="57912" y="108204"/>
                </a:lnTo>
                <a:close/>
              </a:path>
              <a:path w="196850" h="273050">
                <a:moveTo>
                  <a:pt x="196596" y="272796"/>
                </a:moveTo>
                <a:lnTo>
                  <a:pt x="0" y="272796"/>
                </a:lnTo>
                <a:lnTo>
                  <a:pt x="547" y="261675"/>
                </a:lnTo>
                <a:lnTo>
                  <a:pt x="11334" y="224313"/>
                </a:lnTo>
                <a:lnTo>
                  <a:pt x="37719" y="188404"/>
                </a:lnTo>
                <a:lnTo>
                  <a:pt x="76461" y="159639"/>
                </a:lnTo>
                <a:lnTo>
                  <a:pt x="85344" y="153924"/>
                </a:lnTo>
                <a:lnTo>
                  <a:pt x="89916" y="149352"/>
                </a:lnTo>
                <a:lnTo>
                  <a:pt x="96012" y="144780"/>
                </a:lnTo>
                <a:lnTo>
                  <a:pt x="103632" y="141732"/>
                </a:lnTo>
                <a:lnTo>
                  <a:pt x="121920" y="128016"/>
                </a:lnTo>
                <a:lnTo>
                  <a:pt x="135636" y="109728"/>
                </a:lnTo>
                <a:lnTo>
                  <a:pt x="138684" y="103632"/>
                </a:lnTo>
                <a:lnTo>
                  <a:pt x="140208" y="96012"/>
                </a:lnTo>
                <a:lnTo>
                  <a:pt x="140208" y="88392"/>
                </a:lnTo>
                <a:lnTo>
                  <a:pt x="123515" y="53030"/>
                </a:lnTo>
                <a:lnTo>
                  <a:pt x="100584" y="47244"/>
                </a:lnTo>
                <a:lnTo>
                  <a:pt x="186711" y="47244"/>
                </a:lnTo>
                <a:lnTo>
                  <a:pt x="194927" y="88392"/>
                </a:lnTo>
                <a:lnTo>
                  <a:pt x="194762" y="93583"/>
                </a:lnTo>
                <a:lnTo>
                  <a:pt x="181165" y="131635"/>
                </a:lnTo>
                <a:lnTo>
                  <a:pt x="154424" y="159758"/>
                </a:lnTo>
                <a:lnTo>
                  <a:pt x="92964" y="201168"/>
                </a:lnTo>
                <a:lnTo>
                  <a:pt x="87249" y="206906"/>
                </a:lnTo>
                <a:lnTo>
                  <a:pt x="81534" y="212788"/>
                </a:lnTo>
                <a:lnTo>
                  <a:pt x="75819" y="218955"/>
                </a:lnTo>
                <a:lnTo>
                  <a:pt x="70104" y="225551"/>
                </a:lnTo>
                <a:lnTo>
                  <a:pt x="196596" y="225551"/>
                </a:lnTo>
                <a:lnTo>
                  <a:pt x="19659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96000" y="3346912"/>
            <a:ext cx="138545" cy="189201"/>
          </a:xfrm>
          <a:custGeom>
            <a:avLst/>
            <a:gdLst/>
            <a:ahLst/>
            <a:cxnLst/>
            <a:rect l="l" t="t" r="r" b="b"/>
            <a:pathLst>
              <a:path w="203200" h="277495">
                <a:moveTo>
                  <a:pt x="102108" y="277368"/>
                </a:moveTo>
                <a:lnTo>
                  <a:pt x="56435" y="269986"/>
                </a:lnTo>
                <a:lnTo>
                  <a:pt x="19431" y="245745"/>
                </a:lnTo>
                <a:lnTo>
                  <a:pt x="571" y="204430"/>
                </a:lnTo>
                <a:lnTo>
                  <a:pt x="0" y="193548"/>
                </a:lnTo>
                <a:lnTo>
                  <a:pt x="857" y="181522"/>
                </a:lnTo>
                <a:lnTo>
                  <a:pt x="21169" y="143446"/>
                </a:lnTo>
                <a:lnTo>
                  <a:pt x="51816" y="128016"/>
                </a:lnTo>
                <a:lnTo>
                  <a:pt x="42124" y="124920"/>
                </a:lnTo>
                <a:lnTo>
                  <a:pt x="13716" y="91821"/>
                </a:lnTo>
                <a:lnTo>
                  <a:pt x="10668" y="73152"/>
                </a:lnTo>
                <a:lnTo>
                  <a:pt x="11239" y="64293"/>
                </a:lnTo>
                <a:lnTo>
                  <a:pt x="28575" y="28575"/>
                </a:lnTo>
                <a:lnTo>
                  <a:pt x="60840" y="7143"/>
                </a:lnTo>
                <a:lnTo>
                  <a:pt x="102108" y="0"/>
                </a:lnTo>
                <a:lnTo>
                  <a:pt x="113466" y="547"/>
                </a:lnTo>
                <a:lnTo>
                  <a:pt x="151828" y="11334"/>
                </a:lnTo>
                <a:lnTo>
                  <a:pt x="180022" y="37338"/>
                </a:lnTo>
                <a:lnTo>
                  <a:pt x="182229" y="41148"/>
                </a:lnTo>
                <a:lnTo>
                  <a:pt x="96012" y="41148"/>
                </a:lnTo>
                <a:lnTo>
                  <a:pt x="91440" y="42672"/>
                </a:lnTo>
                <a:lnTo>
                  <a:pt x="59436" y="71628"/>
                </a:lnTo>
                <a:lnTo>
                  <a:pt x="59436" y="77724"/>
                </a:lnTo>
                <a:lnTo>
                  <a:pt x="85725" y="110490"/>
                </a:lnTo>
                <a:lnTo>
                  <a:pt x="102108" y="112776"/>
                </a:lnTo>
                <a:lnTo>
                  <a:pt x="176346" y="112776"/>
                </a:lnTo>
                <a:lnTo>
                  <a:pt x="175974" y="113228"/>
                </a:lnTo>
                <a:lnTo>
                  <a:pt x="169164" y="119062"/>
                </a:lnTo>
                <a:lnTo>
                  <a:pt x="161210" y="124039"/>
                </a:lnTo>
                <a:lnTo>
                  <a:pt x="152400" y="128016"/>
                </a:lnTo>
                <a:lnTo>
                  <a:pt x="164139" y="132016"/>
                </a:lnTo>
                <a:lnTo>
                  <a:pt x="174307" y="137160"/>
                </a:lnTo>
                <a:lnTo>
                  <a:pt x="183046" y="143446"/>
                </a:lnTo>
                <a:lnTo>
                  <a:pt x="188971" y="149352"/>
                </a:lnTo>
                <a:lnTo>
                  <a:pt x="102108" y="149352"/>
                </a:lnTo>
                <a:lnTo>
                  <a:pt x="93011" y="149947"/>
                </a:lnTo>
                <a:lnTo>
                  <a:pt x="58293" y="173736"/>
                </a:lnTo>
                <a:lnTo>
                  <a:pt x="54864" y="192024"/>
                </a:lnTo>
                <a:lnTo>
                  <a:pt x="54864" y="198120"/>
                </a:lnTo>
                <a:lnTo>
                  <a:pt x="56388" y="204216"/>
                </a:lnTo>
                <a:lnTo>
                  <a:pt x="59436" y="210312"/>
                </a:lnTo>
                <a:lnTo>
                  <a:pt x="60960" y="214884"/>
                </a:lnTo>
                <a:lnTo>
                  <a:pt x="65532" y="219456"/>
                </a:lnTo>
                <a:lnTo>
                  <a:pt x="68580" y="224028"/>
                </a:lnTo>
                <a:lnTo>
                  <a:pt x="73152" y="228600"/>
                </a:lnTo>
                <a:lnTo>
                  <a:pt x="77724" y="230124"/>
                </a:lnTo>
                <a:lnTo>
                  <a:pt x="83820" y="233172"/>
                </a:lnTo>
                <a:lnTo>
                  <a:pt x="96012" y="236220"/>
                </a:lnTo>
                <a:lnTo>
                  <a:pt x="191221" y="236220"/>
                </a:lnTo>
                <a:lnTo>
                  <a:pt x="190214" y="237815"/>
                </a:lnTo>
                <a:lnTo>
                  <a:pt x="156210" y="265557"/>
                </a:lnTo>
                <a:lnTo>
                  <a:pt x="112133" y="277082"/>
                </a:lnTo>
                <a:lnTo>
                  <a:pt x="102108" y="277368"/>
                </a:lnTo>
                <a:close/>
              </a:path>
              <a:path w="203200" h="277495">
                <a:moveTo>
                  <a:pt x="176346" y="112776"/>
                </a:moveTo>
                <a:lnTo>
                  <a:pt x="102108" y="112776"/>
                </a:lnTo>
                <a:lnTo>
                  <a:pt x="110061" y="112204"/>
                </a:lnTo>
                <a:lnTo>
                  <a:pt x="117729" y="110490"/>
                </a:lnTo>
                <a:lnTo>
                  <a:pt x="141732" y="77724"/>
                </a:lnTo>
                <a:lnTo>
                  <a:pt x="141732" y="70104"/>
                </a:lnTo>
                <a:lnTo>
                  <a:pt x="140208" y="67056"/>
                </a:lnTo>
                <a:lnTo>
                  <a:pt x="140208" y="62484"/>
                </a:lnTo>
                <a:lnTo>
                  <a:pt x="137160" y="57912"/>
                </a:lnTo>
                <a:lnTo>
                  <a:pt x="134112" y="54864"/>
                </a:lnTo>
                <a:lnTo>
                  <a:pt x="131064" y="50292"/>
                </a:lnTo>
                <a:lnTo>
                  <a:pt x="128016" y="47244"/>
                </a:lnTo>
                <a:lnTo>
                  <a:pt x="121920" y="44196"/>
                </a:lnTo>
                <a:lnTo>
                  <a:pt x="117348" y="42672"/>
                </a:lnTo>
                <a:lnTo>
                  <a:pt x="109728" y="41148"/>
                </a:lnTo>
                <a:lnTo>
                  <a:pt x="182229" y="41148"/>
                </a:lnTo>
                <a:lnTo>
                  <a:pt x="183332" y="43053"/>
                </a:lnTo>
                <a:lnTo>
                  <a:pt x="185928" y="48768"/>
                </a:lnTo>
                <a:lnTo>
                  <a:pt x="188976" y="57912"/>
                </a:lnTo>
                <a:lnTo>
                  <a:pt x="190500" y="65532"/>
                </a:lnTo>
                <a:lnTo>
                  <a:pt x="190410" y="73152"/>
                </a:lnTo>
                <a:lnTo>
                  <a:pt x="189928" y="81391"/>
                </a:lnTo>
                <a:lnTo>
                  <a:pt x="188214" y="90297"/>
                </a:lnTo>
                <a:lnTo>
                  <a:pt x="185356" y="98631"/>
                </a:lnTo>
                <a:lnTo>
                  <a:pt x="181356" y="106680"/>
                </a:lnTo>
                <a:lnTo>
                  <a:pt x="176346" y="112776"/>
                </a:lnTo>
                <a:close/>
              </a:path>
              <a:path w="203200" h="277495">
                <a:moveTo>
                  <a:pt x="191221" y="236220"/>
                </a:moveTo>
                <a:lnTo>
                  <a:pt x="109728" y="236220"/>
                </a:lnTo>
                <a:lnTo>
                  <a:pt x="115824" y="234696"/>
                </a:lnTo>
                <a:lnTo>
                  <a:pt x="120396" y="233172"/>
                </a:lnTo>
                <a:lnTo>
                  <a:pt x="126492" y="230124"/>
                </a:lnTo>
                <a:lnTo>
                  <a:pt x="131064" y="228600"/>
                </a:lnTo>
                <a:lnTo>
                  <a:pt x="135636" y="224028"/>
                </a:lnTo>
                <a:lnTo>
                  <a:pt x="138684" y="219456"/>
                </a:lnTo>
                <a:lnTo>
                  <a:pt x="143256" y="214884"/>
                </a:lnTo>
                <a:lnTo>
                  <a:pt x="144780" y="210312"/>
                </a:lnTo>
                <a:lnTo>
                  <a:pt x="147720" y="204430"/>
                </a:lnTo>
                <a:lnTo>
                  <a:pt x="147828" y="179832"/>
                </a:lnTo>
                <a:lnTo>
                  <a:pt x="144780" y="173736"/>
                </a:lnTo>
                <a:lnTo>
                  <a:pt x="138684" y="164592"/>
                </a:lnTo>
                <a:lnTo>
                  <a:pt x="134112" y="161544"/>
                </a:lnTo>
                <a:lnTo>
                  <a:pt x="131064" y="156972"/>
                </a:lnTo>
                <a:lnTo>
                  <a:pt x="126492" y="153924"/>
                </a:lnTo>
                <a:lnTo>
                  <a:pt x="108204" y="149352"/>
                </a:lnTo>
                <a:lnTo>
                  <a:pt x="188971" y="149352"/>
                </a:lnTo>
                <a:lnTo>
                  <a:pt x="202692" y="193548"/>
                </a:lnTo>
                <a:lnTo>
                  <a:pt x="202140" y="204430"/>
                </a:lnTo>
                <a:lnTo>
                  <a:pt x="200596" y="214122"/>
                </a:lnTo>
                <a:lnTo>
                  <a:pt x="198191" y="222694"/>
                </a:lnTo>
                <a:lnTo>
                  <a:pt x="195072" y="230124"/>
                </a:lnTo>
                <a:lnTo>
                  <a:pt x="191221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7270173" y="2091690"/>
            <a:ext cx="134216" cy="186170"/>
          </a:xfrm>
          <a:custGeom>
            <a:avLst/>
            <a:gdLst/>
            <a:ahLst/>
            <a:cxnLst/>
            <a:rect l="l" t="t" r="r" b="b"/>
            <a:pathLst>
              <a:path w="196850" h="273050">
                <a:moveTo>
                  <a:pt x="57912" y="108204"/>
                </a:moveTo>
                <a:lnTo>
                  <a:pt x="6096" y="108204"/>
                </a:lnTo>
                <a:lnTo>
                  <a:pt x="6405" y="97035"/>
                </a:lnTo>
                <a:lnTo>
                  <a:pt x="15049" y="55768"/>
                </a:lnTo>
                <a:lnTo>
                  <a:pt x="36742" y="23907"/>
                </a:lnTo>
                <a:lnTo>
                  <a:pt x="70413" y="3857"/>
                </a:lnTo>
                <a:lnTo>
                  <a:pt x="103632" y="0"/>
                </a:lnTo>
                <a:lnTo>
                  <a:pt x="112537" y="285"/>
                </a:lnTo>
                <a:lnTo>
                  <a:pt x="153733" y="12382"/>
                </a:lnTo>
                <a:lnTo>
                  <a:pt x="183499" y="40409"/>
                </a:lnTo>
                <a:lnTo>
                  <a:pt x="187452" y="47244"/>
                </a:lnTo>
                <a:lnTo>
                  <a:pt x="92964" y="47244"/>
                </a:lnTo>
                <a:lnTo>
                  <a:pt x="85344" y="48768"/>
                </a:lnTo>
                <a:lnTo>
                  <a:pt x="60960" y="79248"/>
                </a:lnTo>
                <a:lnTo>
                  <a:pt x="57912" y="94488"/>
                </a:lnTo>
                <a:lnTo>
                  <a:pt x="57912" y="108204"/>
                </a:lnTo>
                <a:close/>
              </a:path>
              <a:path w="196850" h="273050">
                <a:moveTo>
                  <a:pt x="196596" y="272796"/>
                </a:moveTo>
                <a:lnTo>
                  <a:pt x="0" y="272796"/>
                </a:lnTo>
                <a:lnTo>
                  <a:pt x="309" y="261651"/>
                </a:lnTo>
                <a:lnTo>
                  <a:pt x="9810" y="223670"/>
                </a:lnTo>
                <a:lnTo>
                  <a:pt x="36957" y="188404"/>
                </a:lnTo>
                <a:lnTo>
                  <a:pt x="59817" y="171045"/>
                </a:lnTo>
                <a:lnTo>
                  <a:pt x="67818" y="165163"/>
                </a:lnTo>
                <a:lnTo>
                  <a:pt x="75819" y="158996"/>
                </a:lnTo>
                <a:lnTo>
                  <a:pt x="83820" y="152400"/>
                </a:lnTo>
                <a:lnTo>
                  <a:pt x="89916" y="149352"/>
                </a:lnTo>
                <a:lnTo>
                  <a:pt x="96012" y="144780"/>
                </a:lnTo>
                <a:lnTo>
                  <a:pt x="103632" y="140208"/>
                </a:lnTo>
                <a:lnTo>
                  <a:pt x="109728" y="137160"/>
                </a:lnTo>
                <a:lnTo>
                  <a:pt x="115824" y="132588"/>
                </a:lnTo>
                <a:lnTo>
                  <a:pt x="120396" y="126492"/>
                </a:lnTo>
                <a:lnTo>
                  <a:pt x="126492" y="121920"/>
                </a:lnTo>
                <a:lnTo>
                  <a:pt x="131064" y="115824"/>
                </a:lnTo>
                <a:lnTo>
                  <a:pt x="134112" y="109728"/>
                </a:lnTo>
                <a:lnTo>
                  <a:pt x="138684" y="103632"/>
                </a:lnTo>
                <a:lnTo>
                  <a:pt x="140208" y="96012"/>
                </a:lnTo>
                <a:lnTo>
                  <a:pt x="140208" y="88392"/>
                </a:lnTo>
                <a:lnTo>
                  <a:pt x="139612" y="78914"/>
                </a:lnTo>
                <a:lnTo>
                  <a:pt x="108537" y="47839"/>
                </a:lnTo>
                <a:lnTo>
                  <a:pt x="100584" y="47244"/>
                </a:lnTo>
                <a:lnTo>
                  <a:pt x="187452" y="47244"/>
                </a:lnTo>
                <a:lnTo>
                  <a:pt x="190571" y="55506"/>
                </a:lnTo>
                <a:lnTo>
                  <a:pt x="192976" y="64198"/>
                </a:lnTo>
                <a:lnTo>
                  <a:pt x="194524" y="73175"/>
                </a:lnTo>
                <a:lnTo>
                  <a:pt x="194888" y="79248"/>
                </a:lnTo>
                <a:lnTo>
                  <a:pt x="194762" y="92273"/>
                </a:lnTo>
                <a:lnTo>
                  <a:pt x="180975" y="131445"/>
                </a:lnTo>
                <a:lnTo>
                  <a:pt x="170687" y="143256"/>
                </a:lnTo>
                <a:lnTo>
                  <a:pt x="165615" y="148709"/>
                </a:lnTo>
                <a:lnTo>
                  <a:pt x="159829" y="153733"/>
                </a:lnTo>
                <a:lnTo>
                  <a:pt x="147828" y="163068"/>
                </a:lnTo>
                <a:lnTo>
                  <a:pt x="113538" y="185951"/>
                </a:lnTo>
                <a:lnTo>
                  <a:pt x="106680" y="190690"/>
                </a:lnTo>
                <a:lnTo>
                  <a:pt x="99822" y="195714"/>
                </a:lnTo>
                <a:lnTo>
                  <a:pt x="92964" y="201168"/>
                </a:lnTo>
                <a:lnTo>
                  <a:pt x="86391" y="206263"/>
                </a:lnTo>
                <a:lnTo>
                  <a:pt x="80391" y="212217"/>
                </a:lnTo>
                <a:lnTo>
                  <a:pt x="74961" y="218741"/>
                </a:lnTo>
                <a:lnTo>
                  <a:pt x="70104" y="225551"/>
                </a:lnTo>
                <a:lnTo>
                  <a:pt x="196596" y="225551"/>
                </a:lnTo>
                <a:lnTo>
                  <a:pt x="19659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412528" y="2091690"/>
            <a:ext cx="138545" cy="189201"/>
          </a:xfrm>
          <a:custGeom>
            <a:avLst/>
            <a:gdLst/>
            <a:ahLst/>
            <a:cxnLst/>
            <a:rect l="l" t="t" r="r" b="b"/>
            <a:pathLst>
              <a:path w="203200" h="277495">
                <a:moveTo>
                  <a:pt x="102108" y="277368"/>
                </a:moveTo>
                <a:lnTo>
                  <a:pt x="64008" y="272796"/>
                </a:lnTo>
                <a:lnTo>
                  <a:pt x="24574" y="251579"/>
                </a:lnTo>
                <a:lnTo>
                  <a:pt x="2286" y="214312"/>
                </a:lnTo>
                <a:lnTo>
                  <a:pt x="0" y="193548"/>
                </a:lnTo>
                <a:lnTo>
                  <a:pt x="857" y="181522"/>
                </a:lnTo>
                <a:lnTo>
                  <a:pt x="21145" y="143446"/>
                </a:lnTo>
                <a:lnTo>
                  <a:pt x="50292" y="128016"/>
                </a:lnTo>
                <a:lnTo>
                  <a:pt x="41481" y="124253"/>
                </a:lnTo>
                <a:lnTo>
                  <a:pt x="13144" y="90868"/>
                </a:lnTo>
                <a:lnTo>
                  <a:pt x="10668" y="71628"/>
                </a:lnTo>
                <a:lnTo>
                  <a:pt x="11215" y="63650"/>
                </a:lnTo>
                <a:lnTo>
                  <a:pt x="27813" y="28575"/>
                </a:lnTo>
                <a:lnTo>
                  <a:pt x="60840" y="7143"/>
                </a:lnTo>
                <a:lnTo>
                  <a:pt x="100584" y="0"/>
                </a:lnTo>
                <a:lnTo>
                  <a:pt x="112609" y="333"/>
                </a:lnTo>
                <a:lnTo>
                  <a:pt x="150971" y="11334"/>
                </a:lnTo>
                <a:lnTo>
                  <a:pt x="180022" y="37338"/>
                </a:lnTo>
                <a:lnTo>
                  <a:pt x="182229" y="41148"/>
                </a:lnTo>
                <a:lnTo>
                  <a:pt x="89916" y="41148"/>
                </a:lnTo>
                <a:lnTo>
                  <a:pt x="80772" y="44196"/>
                </a:lnTo>
                <a:lnTo>
                  <a:pt x="59436" y="71628"/>
                </a:lnTo>
                <a:lnTo>
                  <a:pt x="59436" y="77724"/>
                </a:lnTo>
                <a:lnTo>
                  <a:pt x="85534" y="110490"/>
                </a:lnTo>
                <a:lnTo>
                  <a:pt x="100584" y="112776"/>
                </a:lnTo>
                <a:lnTo>
                  <a:pt x="175747" y="112776"/>
                </a:lnTo>
                <a:lnTo>
                  <a:pt x="175331" y="113228"/>
                </a:lnTo>
                <a:lnTo>
                  <a:pt x="168592" y="119062"/>
                </a:lnTo>
                <a:lnTo>
                  <a:pt x="160996" y="124039"/>
                </a:lnTo>
                <a:lnTo>
                  <a:pt x="152400" y="128016"/>
                </a:lnTo>
                <a:lnTo>
                  <a:pt x="163472" y="131159"/>
                </a:lnTo>
                <a:lnTo>
                  <a:pt x="173545" y="136017"/>
                </a:lnTo>
                <a:lnTo>
                  <a:pt x="182189" y="142589"/>
                </a:lnTo>
                <a:lnTo>
                  <a:pt x="187727" y="149352"/>
                </a:lnTo>
                <a:lnTo>
                  <a:pt x="102108" y="149352"/>
                </a:lnTo>
                <a:lnTo>
                  <a:pt x="92368" y="149947"/>
                </a:lnTo>
                <a:lnTo>
                  <a:pt x="58293" y="172402"/>
                </a:lnTo>
                <a:lnTo>
                  <a:pt x="54864" y="190500"/>
                </a:lnTo>
                <a:lnTo>
                  <a:pt x="54864" y="198120"/>
                </a:lnTo>
                <a:lnTo>
                  <a:pt x="56388" y="204216"/>
                </a:lnTo>
                <a:lnTo>
                  <a:pt x="59436" y="208788"/>
                </a:lnTo>
                <a:lnTo>
                  <a:pt x="60960" y="214884"/>
                </a:lnTo>
                <a:lnTo>
                  <a:pt x="96012" y="236220"/>
                </a:lnTo>
                <a:lnTo>
                  <a:pt x="190377" y="236220"/>
                </a:lnTo>
                <a:lnTo>
                  <a:pt x="189547" y="237815"/>
                </a:lnTo>
                <a:lnTo>
                  <a:pt x="184404" y="244792"/>
                </a:lnTo>
                <a:lnTo>
                  <a:pt x="178117" y="250912"/>
                </a:lnTo>
                <a:lnTo>
                  <a:pt x="170688" y="256032"/>
                </a:lnTo>
                <a:lnTo>
                  <a:pt x="163544" y="261199"/>
                </a:lnTo>
                <a:lnTo>
                  <a:pt x="155829" y="265366"/>
                </a:lnTo>
                <a:lnTo>
                  <a:pt x="147542" y="268676"/>
                </a:lnTo>
                <a:lnTo>
                  <a:pt x="138684" y="271272"/>
                </a:lnTo>
                <a:lnTo>
                  <a:pt x="129540" y="274153"/>
                </a:lnTo>
                <a:lnTo>
                  <a:pt x="120396" y="276034"/>
                </a:lnTo>
                <a:lnTo>
                  <a:pt x="111252" y="277058"/>
                </a:lnTo>
                <a:lnTo>
                  <a:pt x="102108" y="277368"/>
                </a:lnTo>
                <a:close/>
              </a:path>
              <a:path w="203200" h="277495">
                <a:moveTo>
                  <a:pt x="175747" y="112776"/>
                </a:moveTo>
                <a:lnTo>
                  <a:pt x="100584" y="112776"/>
                </a:lnTo>
                <a:lnTo>
                  <a:pt x="109180" y="112204"/>
                </a:lnTo>
                <a:lnTo>
                  <a:pt x="116776" y="110490"/>
                </a:lnTo>
                <a:lnTo>
                  <a:pt x="141732" y="77724"/>
                </a:lnTo>
                <a:lnTo>
                  <a:pt x="141732" y="70104"/>
                </a:lnTo>
                <a:lnTo>
                  <a:pt x="115824" y="41148"/>
                </a:lnTo>
                <a:lnTo>
                  <a:pt x="182229" y="41148"/>
                </a:lnTo>
                <a:lnTo>
                  <a:pt x="190500" y="71628"/>
                </a:lnTo>
                <a:lnTo>
                  <a:pt x="189928" y="80748"/>
                </a:lnTo>
                <a:lnTo>
                  <a:pt x="188214" y="89725"/>
                </a:lnTo>
                <a:lnTo>
                  <a:pt x="185356" y="98417"/>
                </a:lnTo>
                <a:lnTo>
                  <a:pt x="181356" y="106680"/>
                </a:lnTo>
                <a:lnTo>
                  <a:pt x="175747" y="112776"/>
                </a:lnTo>
                <a:close/>
              </a:path>
              <a:path w="203200" h="277495">
                <a:moveTo>
                  <a:pt x="190377" y="236220"/>
                </a:moveTo>
                <a:lnTo>
                  <a:pt x="108204" y="236220"/>
                </a:lnTo>
                <a:lnTo>
                  <a:pt x="120396" y="233172"/>
                </a:lnTo>
                <a:lnTo>
                  <a:pt x="124968" y="230124"/>
                </a:lnTo>
                <a:lnTo>
                  <a:pt x="147828" y="198120"/>
                </a:lnTo>
                <a:lnTo>
                  <a:pt x="147828" y="184404"/>
                </a:lnTo>
                <a:lnTo>
                  <a:pt x="146304" y="179832"/>
                </a:lnTo>
                <a:lnTo>
                  <a:pt x="144780" y="173736"/>
                </a:lnTo>
                <a:lnTo>
                  <a:pt x="138684" y="164592"/>
                </a:lnTo>
                <a:lnTo>
                  <a:pt x="134112" y="160020"/>
                </a:lnTo>
                <a:lnTo>
                  <a:pt x="124968" y="153924"/>
                </a:lnTo>
                <a:lnTo>
                  <a:pt x="120396" y="152400"/>
                </a:lnTo>
                <a:lnTo>
                  <a:pt x="114300" y="149352"/>
                </a:lnTo>
                <a:lnTo>
                  <a:pt x="187727" y="149352"/>
                </a:lnTo>
                <a:lnTo>
                  <a:pt x="188976" y="150876"/>
                </a:lnTo>
                <a:lnTo>
                  <a:pt x="194976" y="160329"/>
                </a:lnTo>
                <a:lnTo>
                  <a:pt x="199263" y="170497"/>
                </a:lnTo>
                <a:lnTo>
                  <a:pt x="201834" y="181522"/>
                </a:lnTo>
                <a:lnTo>
                  <a:pt x="202692" y="193548"/>
                </a:lnTo>
                <a:lnTo>
                  <a:pt x="202120" y="203549"/>
                </a:lnTo>
                <a:lnTo>
                  <a:pt x="200406" y="212979"/>
                </a:lnTo>
                <a:lnTo>
                  <a:pt x="197548" y="221837"/>
                </a:lnTo>
                <a:lnTo>
                  <a:pt x="193548" y="230124"/>
                </a:lnTo>
                <a:lnTo>
                  <a:pt x="190377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853892" y="2114550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892338" y="2150917"/>
            <a:ext cx="142355" cy="100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052357" y="2150918"/>
            <a:ext cx="202623" cy="1402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271607" y="2150918"/>
            <a:ext cx="94963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7888" y="4734098"/>
            <a:ext cx="150668" cy="209983"/>
          </a:xfrm>
          <a:custGeom>
            <a:avLst/>
            <a:gdLst/>
            <a:ahLst/>
            <a:cxnLst/>
            <a:rect l="l" t="t" r="r" b="b"/>
            <a:pathLst>
              <a:path w="220979" h="307975">
                <a:moveTo>
                  <a:pt x="65532" y="123444"/>
                </a:moveTo>
                <a:lnTo>
                  <a:pt x="7620" y="123444"/>
                </a:lnTo>
                <a:lnTo>
                  <a:pt x="7929" y="110894"/>
                </a:lnTo>
                <a:lnTo>
                  <a:pt x="17692" y="64436"/>
                </a:lnTo>
                <a:lnTo>
                  <a:pt x="42219" y="28241"/>
                </a:lnTo>
                <a:lnTo>
                  <a:pt x="80057" y="5786"/>
                </a:lnTo>
                <a:lnTo>
                  <a:pt x="117348" y="0"/>
                </a:lnTo>
                <a:lnTo>
                  <a:pt x="127396" y="547"/>
                </a:lnTo>
                <a:lnTo>
                  <a:pt x="165830" y="10477"/>
                </a:lnTo>
                <a:lnTo>
                  <a:pt x="201549" y="38671"/>
                </a:lnTo>
                <a:lnTo>
                  <a:pt x="210974" y="53340"/>
                </a:lnTo>
                <a:lnTo>
                  <a:pt x="105156" y="53340"/>
                </a:lnTo>
                <a:lnTo>
                  <a:pt x="97536" y="56388"/>
                </a:lnTo>
                <a:lnTo>
                  <a:pt x="70104" y="91440"/>
                </a:lnTo>
                <a:lnTo>
                  <a:pt x="65532" y="115824"/>
                </a:lnTo>
                <a:lnTo>
                  <a:pt x="65532" y="123444"/>
                </a:lnTo>
                <a:close/>
              </a:path>
              <a:path w="220979" h="307975">
                <a:moveTo>
                  <a:pt x="220980" y="307848"/>
                </a:moveTo>
                <a:lnTo>
                  <a:pt x="0" y="307848"/>
                </a:lnTo>
                <a:lnTo>
                  <a:pt x="547" y="295560"/>
                </a:lnTo>
                <a:lnTo>
                  <a:pt x="11596" y="253031"/>
                </a:lnTo>
                <a:lnTo>
                  <a:pt x="28956" y="228600"/>
                </a:lnTo>
                <a:lnTo>
                  <a:pt x="35218" y="220860"/>
                </a:lnTo>
                <a:lnTo>
                  <a:pt x="76581" y="187261"/>
                </a:lnTo>
                <a:lnTo>
                  <a:pt x="96012" y="173736"/>
                </a:lnTo>
                <a:lnTo>
                  <a:pt x="102108" y="169164"/>
                </a:lnTo>
                <a:lnTo>
                  <a:pt x="124968" y="155448"/>
                </a:lnTo>
                <a:lnTo>
                  <a:pt x="131064" y="149352"/>
                </a:lnTo>
                <a:lnTo>
                  <a:pt x="137160" y="144780"/>
                </a:lnTo>
                <a:lnTo>
                  <a:pt x="158262" y="110894"/>
                </a:lnTo>
                <a:lnTo>
                  <a:pt x="158373" y="98488"/>
                </a:lnTo>
                <a:lnTo>
                  <a:pt x="157876" y="89963"/>
                </a:lnTo>
                <a:lnTo>
                  <a:pt x="131445" y="56578"/>
                </a:lnTo>
                <a:lnTo>
                  <a:pt x="114300" y="53340"/>
                </a:lnTo>
                <a:lnTo>
                  <a:pt x="210974" y="53340"/>
                </a:lnTo>
                <a:lnTo>
                  <a:pt x="219356" y="91440"/>
                </a:lnTo>
                <a:lnTo>
                  <a:pt x="219286" y="100584"/>
                </a:lnTo>
                <a:lnTo>
                  <a:pt x="208764" y="141851"/>
                </a:lnTo>
                <a:lnTo>
                  <a:pt x="180975" y="174498"/>
                </a:lnTo>
                <a:lnTo>
                  <a:pt x="158353" y="190738"/>
                </a:lnTo>
                <a:lnTo>
                  <a:pt x="143398" y="200929"/>
                </a:lnTo>
                <a:lnTo>
                  <a:pt x="105156" y="228600"/>
                </a:lnTo>
                <a:lnTo>
                  <a:pt x="79248" y="254507"/>
                </a:lnTo>
                <a:lnTo>
                  <a:pt x="220980" y="254507"/>
                </a:lnTo>
                <a:lnTo>
                  <a:pt x="22098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739987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9144" y="262128"/>
                </a:lnTo>
                <a:lnTo>
                  <a:pt x="0" y="220980"/>
                </a:lnTo>
                <a:lnTo>
                  <a:pt x="881" y="206716"/>
                </a:lnTo>
                <a:lnTo>
                  <a:pt x="22955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2860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623" y="33147"/>
                </a:lnTo>
                <a:lnTo>
                  <a:pt x="68841" y="8691"/>
                </a:lnTo>
                <a:lnTo>
                  <a:pt x="77724" y="6096"/>
                </a:lnTo>
                <a:lnTo>
                  <a:pt x="86868" y="3214"/>
                </a:lnTo>
                <a:lnTo>
                  <a:pt x="96012" y="1333"/>
                </a:lnTo>
                <a:lnTo>
                  <a:pt x="105156" y="309"/>
                </a:lnTo>
                <a:lnTo>
                  <a:pt x="114300" y="0"/>
                </a:lnTo>
                <a:lnTo>
                  <a:pt x="127468" y="571"/>
                </a:lnTo>
                <a:lnTo>
                  <a:pt x="170378" y="13763"/>
                </a:lnTo>
                <a:lnTo>
                  <a:pt x="202120" y="42862"/>
                </a:lnTo>
                <a:lnTo>
                  <a:pt x="203757" y="45720"/>
                </a:lnTo>
                <a:lnTo>
                  <a:pt x="108204" y="45720"/>
                </a:lnTo>
                <a:lnTo>
                  <a:pt x="96012" y="48768"/>
                </a:lnTo>
                <a:lnTo>
                  <a:pt x="68580" y="80772"/>
                </a:lnTo>
                <a:lnTo>
                  <a:pt x="68580" y="88392"/>
                </a:lnTo>
                <a:lnTo>
                  <a:pt x="89439" y="122872"/>
                </a:lnTo>
                <a:lnTo>
                  <a:pt x="114300" y="128016"/>
                </a:lnTo>
                <a:lnTo>
                  <a:pt x="198862" y="128016"/>
                </a:lnTo>
                <a:lnTo>
                  <a:pt x="197691" y="129349"/>
                </a:lnTo>
                <a:lnTo>
                  <a:pt x="189738" y="135636"/>
                </a:lnTo>
                <a:lnTo>
                  <a:pt x="180641" y="140779"/>
                </a:lnTo>
                <a:lnTo>
                  <a:pt x="170688" y="144780"/>
                </a:lnTo>
                <a:lnTo>
                  <a:pt x="170688" y="146304"/>
                </a:lnTo>
                <a:lnTo>
                  <a:pt x="183546" y="150352"/>
                </a:lnTo>
                <a:lnTo>
                  <a:pt x="194691" y="155829"/>
                </a:lnTo>
                <a:lnTo>
                  <a:pt x="204120" y="163020"/>
                </a:lnTo>
                <a:lnTo>
                  <a:pt x="209277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318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80772" y="259080"/>
                </a:lnTo>
                <a:lnTo>
                  <a:pt x="100584" y="268224"/>
                </a:lnTo>
                <a:lnTo>
                  <a:pt x="213845" y="268224"/>
                </a:lnTo>
                <a:lnTo>
                  <a:pt x="212169" y="270724"/>
                </a:lnTo>
                <a:lnTo>
                  <a:pt x="183737" y="296513"/>
                </a:lnTo>
                <a:lnTo>
                  <a:pt x="145161" y="311372"/>
                </a:lnTo>
                <a:lnTo>
                  <a:pt x="124587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8862" y="128016"/>
                </a:moveTo>
                <a:lnTo>
                  <a:pt x="114300" y="128016"/>
                </a:lnTo>
                <a:lnTo>
                  <a:pt x="123158" y="127444"/>
                </a:lnTo>
                <a:lnTo>
                  <a:pt x="131445" y="125730"/>
                </a:lnTo>
                <a:lnTo>
                  <a:pt x="157662" y="97869"/>
                </a:lnTo>
                <a:lnTo>
                  <a:pt x="158496" y="88392"/>
                </a:lnTo>
                <a:lnTo>
                  <a:pt x="158496" y="83820"/>
                </a:lnTo>
                <a:lnTo>
                  <a:pt x="156972" y="79248"/>
                </a:lnTo>
                <a:lnTo>
                  <a:pt x="156972" y="74676"/>
                </a:lnTo>
                <a:lnTo>
                  <a:pt x="153924" y="65532"/>
                </a:lnTo>
                <a:lnTo>
                  <a:pt x="149352" y="60960"/>
                </a:lnTo>
                <a:lnTo>
                  <a:pt x="146304" y="56388"/>
                </a:lnTo>
                <a:lnTo>
                  <a:pt x="137160" y="50292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3757" y="45720"/>
                </a:lnTo>
                <a:lnTo>
                  <a:pt x="205954" y="49553"/>
                </a:lnTo>
                <a:lnTo>
                  <a:pt x="208788" y="56388"/>
                </a:lnTo>
                <a:lnTo>
                  <a:pt x="211669" y="63222"/>
                </a:lnTo>
                <a:lnTo>
                  <a:pt x="213550" y="69913"/>
                </a:lnTo>
                <a:lnTo>
                  <a:pt x="214574" y="76319"/>
                </a:lnTo>
                <a:lnTo>
                  <a:pt x="214805" y="80772"/>
                </a:lnTo>
                <a:lnTo>
                  <a:pt x="214770" y="83820"/>
                </a:lnTo>
                <a:lnTo>
                  <a:pt x="214074" y="93202"/>
                </a:lnTo>
                <a:lnTo>
                  <a:pt x="211836" y="103251"/>
                </a:lnTo>
                <a:lnTo>
                  <a:pt x="208410" y="112823"/>
                </a:lnTo>
                <a:lnTo>
                  <a:pt x="204216" y="121920"/>
                </a:lnTo>
                <a:lnTo>
                  <a:pt x="198862" y="128016"/>
                </a:lnTo>
                <a:close/>
              </a:path>
              <a:path w="227329" h="314325">
                <a:moveTo>
                  <a:pt x="213845" y="268224"/>
                </a:moveTo>
                <a:lnTo>
                  <a:pt x="128016" y="268224"/>
                </a:lnTo>
                <a:lnTo>
                  <a:pt x="146304" y="259080"/>
                </a:lnTo>
                <a:lnTo>
                  <a:pt x="160020" y="245364"/>
                </a:lnTo>
                <a:lnTo>
                  <a:pt x="161544" y="239268"/>
                </a:lnTo>
                <a:lnTo>
                  <a:pt x="164592" y="231648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64592" y="204216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1920" y="169164"/>
                </a:lnTo>
                <a:lnTo>
                  <a:pt x="209277" y="169164"/>
                </a:lnTo>
                <a:lnTo>
                  <a:pt x="226194" y="206073"/>
                </a:lnTo>
                <a:lnTo>
                  <a:pt x="227003" y="220980"/>
                </a:lnTo>
                <a:lnTo>
                  <a:pt x="226504" y="231481"/>
                </a:lnTo>
                <a:lnTo>
                  <a:pt x="224790" y="242506"/>
                </a:lnTo>
                <a:lnTo>
                  <a:pt x="221932" y="252674"/>
                </a:lnTo>
                <a:lnTo>
                  <a:pt x="217932" y="262128"/>
                </a:lnTo>
                <a:lnTo>
                  <a:pt x="213845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981055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227319" y="4734098"/>
            <a:ext cx="150668" cy="209983"/>
          </a:xfrm>
          <a:custGeom>
            <a:avLst/>
            <a:gdLst/>
            <a:ahLst/>
            <a:cxnLst/>
            <a:rect l="l" t="t" r="r" b="b"/>
            <a:pathLst>
              <a:path w="220979" h="307975">
                <a:moveTo>
                  <a:pt x="65532" y="123444"/>
                </a:moveTo>
                <a:lnTo>
                  <a:pt x="7620" y="123444"/>
                </a:lnTo>
                <a:lnTo>
                  <a:pt x="7929" y="110894"/>
                </a:lnTo>
                <a:lnTo>
                  <a:pt x="17692" y="64436"/>
                </a:lnTo>
                <a:lnTo>
                  <a:pt x="42219" y="28241"/>
                </a:lnTo>
                <a:lnTo>
                  <a:pt x="79414" y="5786"/>
                </a:lnTo>
                <a:lnTo>
                  <a:pt x="117348" y="0"/>
                </a:lnTo>
                <a:lnTo>
                  <a:pt x="127373" y="547"/>
                </a:lnTo>
                <a:lnTo>
                  <a:pt x="136969" y="2095"/>
                </a:lnTo>
                <a:lnTo>
                  <a:pt x="146280" y="4500"/>
                </a:lnTo>
                <a:lnTo>
                  <a:pt x="155448" y="7620"/>
                </a:lnTo>
                <a:lnTo>
                  <a:pt x="164544" y="10477"/>
                </a:lnTo>
                <a:lnTo>
                  <a:pt x="201549" y="38671"/>
                </a:lnTo>
                <a:lnTo>
                  <a:pt x="210974" y="53340"/>
                </a:lnTo>
                <a:lnTo>
                  <a:pt x="105156" y="53340"/>
                </a:lnTo>
                <a:lnTo>
                  <a:pt x="97536" y="56388"/>
                </a:lnTo>
                <a:lnTo>
                  <a:pt x="91440" y="59436"/>
                </a:lnTo>
                <a:lnTo>
                  <a:pt x="85344" y="64008"/>
                </a:lnTo>
                <a:lnTo>
                  <a:pt x="79248" y="70104"/>
                </a:lnTo>
                <a:lnTo>
                  <a:pt x="76200" y="76200"/>
                </a:lnTo>
                <a:lnTo>
                  <a:pt x="71628" y="83820"/>
                </a:lnTo>
                <a:lnTo>
                  <a:pt x="67056" y="106680"/>
                </a:lnTo>
                <a:lnTo>
                  <a:pt x="65532" y="115824"/>
                </a:lnTo>
                <a:lnTo>
                  <a:pt x="65532" y="123444"/>
                </a:lnTo>
                <a:close/>
              </a:path>
              <a:path w="220979" h="307975">
                <a:moveTo>
                  <a:pt x="220980" y="307848"/>
                </a:moveTo>
                <a:lnTo>
                  <a:pt x="0" y="307848"/>
                </a:lnTo>
                <a:lnTo>
                  <a:pt x="547" y="295560"/>
                </a:lnTo>
                <a:lnTo>
                  <a:pt x="11572" y="253031"/>
                </a:lnTo>
                <a:lnTo>
                  <a:pt x="34551" y="220860"/>
                </a:lnTo>
                <a:lnTo>
                  <a:pt x="67056" y="193667"/>
                </a:lnTo>
                <a:lnTo>
                  <a:pt x="76200" y="187261"/>
                </a:lnTo>
                <a:lnTo>
                  <a:pt x="85344" y="180570"/>
                </a:lnTo>
                <a:lnTo>
                  <a:pt x="94488" y="173736"/>
                </a:lnTo>
                <a:lnTo>
                  <a:pt x="102108" y="169164"/>
                </a:lnTo>
                <a:lnTo>
                  <a:pt x="108204" y="164592"/>
                </a:lnTo>
                <a:lnTo>
                  <a:pt x="115824" y="160020"/>
                </a:lnTo>
                <a:lnTo>
                  <a:pt x="121515" y="156352"/>
                </a:lnTo>
                <a:lnTo>
                  <a:pt x="156972" y="117348"/>
                </a:lnTo>
                <a:lnTo>
                  <a:pt x="158496" y="109728"/>
                </a:lnTo>
                <a:lnTo>
                  <a:pt x="158496" y="100584"/>
                </a:lnTo>
                <a:lnTo>
                  <a:pt x="139136" y="60412"/>
                </a:lnTo>
                <a:lnTo>
                  <a:pt x="112776" y="53340"/>
                </a:lnTo>
                <a:lnTo>
                  <a:pt x="210974" y="53340"/>
                </a:lnTo>
                <a:lnTo>
                  <a:pt x="219456" y="94488"/>
                </a:lnTo>
                <a:lnTo>
                  <a:pt x="218908" y="105608"/>
                </a:lnTo>
                <a:lnTo>
                  <a:pt x="203835" y="149161"/>
                </a:lnTo>
                <a:lnTo>
                  <a:pt x="166116" y="185928"/>
                </a:lnTo>
                <a:lnTo>
                  <a:pt x="158138" y="190738"/>
                </a:lnTo>
                <a:lnTo>
                  <a:pt x="150304" y="195834"/>
                </a:lnTo>
                <a:lnTo>
                  <a:pt x="135636" y="205740"/>
                </a:lnTo>
                <a:lnTo>
                  <a:pt x="119824" y="216598"/>
                </a:lnTo>
                <a:lnTo>
                  <a:pt x="112275" y="222242"/>
                </a:lnTo>
                <a:lnTo>
                  <a:pt x="105156" y="228600"/>
                </a:lnTo>
                <a:lnTo>
                  <a:pt x="98321" y="234576"/>
                </a:lnTo>
                <a:lnTo>
                  <a:pt x="91630" y="240982"/>
                </a:lnTo>
                <a:lnTo>
                  <a:pt x="85224" y="247673"/>
                </a:lnTo>
                <a:lnTo>
                  <a:pt x="79248" y="254507"/>
                </a:lnTo>
                <a:lnTo>
                  <a:pt x="220980" y="254507"/>
                </a:lnTo>
                <a:lnTo>
                  <a:pt x="22098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389419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9144" y="262128"/>
                </a:lnTo>
                <a:lnTo>
                  <a:pt x="0" y="220980"/>
                </a:lnTo>
                <a:lnTo>
                  <a:pt x="857" y="206716"/>
                </a:lnTo>
                <a:lnTo>
                  <a:pt x="22312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2860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623" y="33147"/>
                </a:lnTo>
                <a:lnTo>
                  <a:pt x="67341" y="8691"/>
                </a:lnTo>
                <a:lnTo>
                  <a:pt x="76200" y="6096"/>
                </a:lnTo>
                <a:lnTo>
                  <a:pt x="85344" y="3214"/>
                </a:lnTo>
                <a:lnTo>
                  <a:pt x="94488" y="1333"/>
                </a:lnTo>
                <a:lnTo>
                  <a:pt x="103632" y="309"/>
                </a:lnTo>
                <a:lnTo>
                  <a:pt x="112776" y="0"/>
                </a:lnTo>
                <a:lnTo>
                  <a:pt x="126825" y="571"/>
                </a:lnTo>
                <a:lnTo>
                  <a:pt x="170378" y="13763"/>
                </a:lnTo>
                <a:lnTo>
                  <a:pt x="202120" y="42862"/>
                </a:lnTo>
                <a:lnTo>
                  <a:pt x="203757" y="45720"/>
                </a:lnTo>
                <a:lnTo>
                  <a:pt x="106680" y="45720"/>
                </a:lnTo>
                <a:lnTo>
                  <a:pt x="102108" y="47244"/>
                </a:lnTo>
                <a:lnTo>
                  <a:pt x="89916" y="50292"/>
                </a:lnTo>
                <a:lnTo>
                  <a:pt x="85344" y="53340"/>
                </a:lnTo>
                <a:lnTo>
                  <a:pt x="77724" y="60960"/>
                </a:lnTo>
                <a:lnTo>
                  <a:pt x="68580" y="74676"/>
                </a:lnTo>
                <a:lnTo>
                  <a:pt x="68580" y="88392"/>
                </a:lnTo>
                <a:lnTo>
                  <a:pt x="88558" y="122872"/>
                </a:lnTo>
                <a:lnTo>
                  <a:pt x="112776" y="128016"/>
                </a:lnTo>
                <a:lnTo>
                  <a:pt x="197514" y="128016"/>
                </a:lnTo>
                <a:lnTo>
                  <a:pt x="196381" y="129349"/>
                </a:lnTo>
                <a:lnTo>
                  <a:pt x="188785" y="135636"/>
                </a:lnTo>
                <a:lnTo>
                  <a:pt x="179760" y="140779"/>
                </a:lnTo>
                <a:lnTo>
                  <a:pt x="169164" y="144780"/>
                </a:lnTo>
                <a:lnTo>
                  <a:pt x="169164" y="146304"/>
                </a:lnTo>
                <a:lnTo>
                  <a:pt x="182260" y="150352"/>
                </a:lnTo>
                <a:lnTo>
                  <a:pt x="193929" y="155829"/>
                </a:lnTo>
                <a:lnTo>
                  <a:pt x="203882" y="163020"/>
                </a:lnTo>
                <a:lnTo>
                  <a:pt x="209198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318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62484" y="231648"/>
                </a:lnTo>
                <a:lnTo>
                  <a:pt x="64008" y="239268"/>
                </a:lnTo>
                <a:lnTo>
                  <a:pt x="67056" y="245364"/>
                </a:lnTo>
                <a:lnTo>
                  <a:pt x="80772" y="259080"/>
                </a:lnTo>
                <a:lnTo>
                  <a:pt x="99060" y="268224"/>
                </a:lnTo>
                <a:lnTo>
                  <a:pt x="212777" y="268224"/>
                </a:lnTo>
                <a:lnTo>
                  <a:pt x="211288" y="270724"/>
                </a:lnTo>
                <a:lnTo>
                  <a:pt x="183094" y="296513"/>
                </a:lnTo>
                <a:lnTo>
                  <a:pt x="145161" y="311372"/>
                </a:lnTo>
                <a:lnTo>
                  <a:pt x="124587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7514" y="128016"/>
                </a:moveTo>
                <a:lnTo>
                  <a:pt x="112776" y="128016"/>
                </a:lnTo>
                <a:lnTo>
                  <a:pt x="122491" y="127444"/>
                </a:lnTo>
                <a:lnTo>
                  <a:pt x="131064" y="125730"/>
                </a:lnTo>
                <a:lnTo>
                  <a:pt x="157638" y="97869"/>
                </a:lnTo>
                <a:lnTo>
                  <a:pt x="158496" y="88392"/>
                </a:lnTo>
                <a:lnTo>
                  <a:pt x="158496" y="83820"/>
                </a:lnTo>
                <a:lnTo>
                  <a:pt x="156972" y="79248"/>
                </a:lnTo>
                <a:lnTo>
                  <a:pt x="156972" y="74676"/>
                </a:lnTo>
                <a:lnTo>
                  <a:pt x="129540" y="47244"/>
                </a:lnTo>
                <a:lnTo>
                  <a:pt x="123444" y="45720"/>
                </a:lnTo>
                <a:lnTo>
                  <a:pt x="203757" y="45720"/>
                </a:lnTo>
                <a:lnTo>
                  <a:pt x="214884" y="82296"/>
                </a:lnTo>
                <a:lnTo>
                  <a:pt x="214050" y="93202"/>
                </a:lnTo>
                <a:lnTo>
                  <a:pt x="211645" y="103251"/>
                </a:lnTo>
                <a:lnTo>
                  <a:pt x="207811" y="112728"/>
                </a:lnTo>
                <a:lnTo>
                  <a:pt x="202692" y="121920"/>
                </a:lnTo>
                <a:lnTo>
                  <a:pt x="197514" y="128016"/>
                </a:lnTo>
                <a:close/>
              </a:path>
              <a:path w="227329" h="314325">
                <a:moveTo>
                  <a:pt x="212777" y="268224"/>
                </a:moveTo>
                <a:lnTo>
                  <a:pt x="128016" y="268224"/>
                </a:lnTo>
                <a:lnTo>
                  <a:pt x="146304" y="259080"/>
                </a:lnTo>
                <a:lnTo>
                  <a:pt x="155448" y="249936"/>
                </a:lnTo>
                <a:lnTo>
                  <a:pt x="158496" y="245364"/>
                </a:lnTo>
                <a:lnTo>
                  <a:pt x="161544" y="239268"/>
                </a:lnTo>
                <a:lnTo>
                  <a:pt x="164592" y="231648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44780" y="178308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0396" y="169164"/>
                </a:lnTo>
                <a:lnTo>
                  <a:pt x="209198" y="169164"/>
                </a:lnTo>
                <a:lnTo>
                  <a:pt x="225980" y="206073"/>
                </a:lnTo>
                <a:lnTo>
                  <a:pt x="226973" y="220980"/>
                </a:lnTo>
                <a:lnTo>
                  <a:pt x="226266" y="231481"/>
                </a:lnTo>
                <a:lnTo>
                  <a:pt x="224028" y="242506"/>
                </a:lnTo>
                <a:lnTo>
                  <a:pt x="220646" y="252674"/>
                </a:lnTo>
                <a:lnTo>
                  <a:pt x="216408" y="262128"/>
                </a:lnTo>
                <a:lnTo>
                  <a:pt x="212777" y="268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643995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43995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899612" y="4738255"/>
            <a:ext cx="140277" cy="206086"/>
          </a:xfrm>
          <a:custGeom>
            <a:avLst/>
            <a:gdLst/>
            <a:ahLst/>
            <a:cxnLst/>
            <a:rect l="l" t="t" r="r" b="b"/>
            <a:pathLst>
              <a:path w="205740" h="302259">
                <a:moveTo>
                  <a:pt x="108204" y="301751"/>
                </a:moveTo>
                <a:lnTo>
                  <a:pt x="42672" y="301751"/>
                </a:lnTo>
                <a:lnTo>
                  <a:pt x="46362" y="268652"/>
                </a:lnTo>
                <a:lnTo>
                  <a:pt x="61745" y="203596"/>
                </a:lnTo>
                <a:lnTo>
                  <a:pt x="87749" y="141041"/>
                </a:lnTo>
                <a:lnTo>
                  <a:pt x="122658" y="83272"/>
                </a:lnTo>
                <a:lnTo>
                  <a:pt x="143256" y="56388"/>
                </a:lnTo>
                <a:lnTo>
                  <a:pt x="0" y="56388"/>
                </a:lnTo>
                <a:lnTo>
                  <a:pt x="0" y="0"/>
                </a:lnTo>
                <a:lnTo>
                  <a:pt x="205740" y="0"/>
                </a:lnTo>
                <a:lnTo>
                  <a:pt x="205740" y="53340"/>
                </a:lnTo>
                <a:lnTo>
                  <a:pt x="194595" y="64198"/>
                </a:lnTo>
                <a:lnTo>
                  <a:pt x="184023" y="76200"/>
                </a:lnTo>
                <a:lnTo>
                  <a:pt x="155757" y="118776"/>
                </a:lnTo>
                <a:lnTo>
                  <a:pt x="134112" y="167640"/>
                </a:lnTo>
                <a:lnTo>
                  <a:pt x="118038" y="219717"/>
                </a:lnTo>
                <a:lnTo>
                  <a:pt x="109537" y="270891"/>
                </a:lnTo>
                <a:lnTo>
                  <a:pt x="108513" y="286607"/>
                </a:lnTo>
                <a:lnTo>
                  <a:pt x="108204" y="301751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56515" y="4734098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114300" y="313944"/>
                </a:moveTo>
                <a:lnTo>
                  <a:pt x="71628" y="309372"/>
                </a:lnTo>
                <a:lnTo>
                  <a:pt x="35052" y="292608"/>
                </a:lnTo>
                <a:lnTo>
                  <a:pt x="5786" y="253341"/>
                </a:lnTo>
                <a:lnTo>
                  <a:pt x="0" y="220980"/>
                </a:lnTo>
                <a:lnTo>
                  <a:pt x="881" y="206716"/>
                </a:lnTo>
                <a:lnTo>
                  <a:pt x="23169" y="163020"/>
                </a:lnTo>
                <a:lnTo>
                  <a:pt x="56388" y="146304"/>
                </a:lnTo>
                <a:lnTo>
                  <a:pt x="56388" y="144780"/>
                </a:lnTo>
                <a:lnTo>
                  <a:pt x="24384" y="121920"/>
                </a:lnTo>
                <a:lnTo>
                  <a:pt x="12192" y="83820"/>
                </a:lnTo>
                <a:lnTo>
                  <a:pt x="12763" y="73818"/>
                </a:lnTo>
                <a:lnTo>
                  <a:pt x="31813" y="33147"/>
                </a:lnTo>
                <a:lnTo>
                  <a:pt x="68865" y="8691"/>
                </a:lnTo>
                <a:lnTo>
                  <a:pt x="77724" y="6096"/>
                </a:lnTo>
                <a:lnTo>
                  <a:pt x="86868" y="3214"/>
                </a:lnTo>
                <a:lnTo>
                  <a:pt x="96012" y="1333"/>
                </a:lnTo>
                <a:lnTo>
                  <a:pt x="105156" y="309"/>
                </a:lnTo>
                <a:lnTo>
                  <a:pt x="114300" y="0"/>
                </a:lnTo>
                <a:lnTo>
                  <a:pt x="127682" y="571"/>
                </a:lnTo>
                <a:lnTo>
                  <a:pt x="171045" y="13763"/>
                </a:lnTo>
                <a:lnTo>
                  <a:pt x="203644" y="42862"/>
                </a:lnTo>
                <a:lnTo>
                  <a:pt x="205281" y="45720"/>
                </a:lnTo>
                <a:lnTo>
                  <a:pt x="108204" y="45720"/>
                </a:lnTo>
                <a:lnTo>
                  <a:pt x="102108" y="47244"/>
                </a:lnTo>
                <a:lnTo>
                  <a:pt x="97536" y="48768"/>
                </a:lnTo>
                <a:lnTo>
                  <a:pt x="91440" y="50292"/>
                </a:lnTo>
                <a:lnTo>
                  <a:pt x="82296" y="56388"/>
                </a:lnTo>
                <a:lnTo>
                  <a:pt x="77724" y="60960"/>
                </a:lnTo>
                <a:lnTo>
                  <a:pt x="74676" y="65532"/>
                </a:lnTo>
                <a:lnTo>
                  <a:pt x="73152" y="70104"/>
                </a:lnTo>
                <a:lnTo>
                  <a:pt x="70104" y="74676"/>
                </a:lnTo>
                <a:lnTo>
                  <a:pt x="68580" y="80772"/>
                </a:lnTo>
                <a:lnTo>
                  <a:pt x="68580" y="88392"/>
                </a:lnTo>
                <a:lnTo>
                  <a:pt x="89439" y="122872"/>
                </a:lnTo>
                <a:lnTo>
                  <a:pt x="114300" y="128016"/>
                </a:lnTo>
                <a:lnTo>
                  <a:pt x="199038" y="128016"/>
                </a:lnTo>
                <a:lnTo>
                  <a:pt x="197905" y="129349"/>
                </a:lnTo>
                <a:lnTo>
                  <a:pt x="190309" y="135636"/>
                </a:lnTo>
                <a:lnTo>
                  <a:pt x="181284" y="140779"/>
                </a:lnTo>
                <a:lnTo>
                  <a:pt x="170688" y="144780"/>
                </a:lnTo>
                <a:lnTo>
                  <a:pt x="170688" y="146304"/>
                </a:lnTo>
                <a:lnTo>
                  <a:pt x="183570" y="150352"/>
                </a:lnTo>
                <a:lnTo>
                  <a:pt x="194881" y="155829"/>
                </a:lnTo>
                <a:lnTo>
                  <a:pt x="204763" y="163020"/>
                </a:lnTo>
                <a:lnTo>
                  <a:pt x="210509" y="169164"/>
                </a:lnTo>
                <a:lnTo>
                  <a:pt x="114300" y="169164"/>
                </a:lnTo>
                <a:lnTo>
                  <a:pt x="103417" y="169997"/>
                </a:lnTo>
                <a:lnTo>
                  <a:pt x="69961" y="188785"/>
                </a:lnTo>
                <a:lnTo>
                  <a:pt x="60960" y="217932"/>
                </a:lnTo>
                <a:lnTo>
                  <a:pt x="60960" y="225552"/>
                </a:lnTo>
                <a:lnTo>
                  <a:pt x="77724" y="254508"/>
                </a:lnTo>
                <a:lnTo>
                  <a:pt x="82296" y="259080"/>
                </a:lnTo>
                <a:lnTo>
                  <a:pt x="86868" y="262128"/>
                </a:lnTo>
                <a:lnTo>
                  <a:pt x="94488" y="265176"/>
                </a:lnTo>
                <a:lnTo>
                  <a:pt x="100584" y="268224"/>
                </a:lnTo>
                <a:lnTo>
                  <a:pt x="214301" y="268224"/>
                </a:lnTo>
                <a:lnTo>
                  <a:pt x="212812" y="270724"/>
                </a:lnTo>
                <a:lnTo>
                  <a:pt x="183737" y="296513"/>
                </a:lnTo>
                <a:lnTo>
                  <a:pt x="145803" y="311372"/>
                </a:lnTo>
                <a:lnTo>
                  <a:pt x="124801" y="313658"/>
                </a:lnTo>
                <a:lnTo>
                  <a:pt x="114300" y="313944"/>
                </a:lnTo>
                <a:close/>
              </a:path>
              <a:path w="227329" h="314325">
                <a:moveTo>
                  <a:pt x="199038" y="128016"/>
                </a:moveTo>
                <a:lnTo>
                  <a:pt x="114300" y="128016"/>
                </a:lnTo>
                <a:lnTo>
                  <a:pt x="123158" y="127444"/>
                </a:lnTo>
                <a:lnTo>
                  <a:pt x="131445" y="125730"/>
                </a:lnTo>
                <a:lnTo>
                  <a:pt x="157662" y="97869"/>
                </a:lnTo>
                <a:lnTo>
                  <a:pt x="158496" y="88392"/>
                </a:lnTo>
                <a:lnTo>
                  <a:pt x="158496" y="79248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5281" y="45720"/>
                </a:lnTo>
                <a:lnTo>
                  <a:pt x="214811" y="80772"/>
                </a:lnTo>
                <a:lnTo>
                  <a:pt x="214800" y="83820"/>
                </a:lnTo>
                <a:lnTo>
                  <a:pt x="214288" y="93202"/>
                </a:lnTo>
                <a:lnTo>
                  <a:pt x="212407" y="103251"/>
                </a:lnTo>
                <a:lnTo>
                  <a:pt x="209097" y="112728"/>
                </a:lnTo>
                <a:lnTo>
                  <a:pt x="204216" y="121920"/>
                </a:lnTo>
                <a:lnTo>
                  <a:pt x="199038" y="128016"/>
                </a:lnTo>
                <a:close/>
              </a:path>
              <a:path w="227329" h="314325">
                <a:moveTo>
                  <a:pt x="214301" y="268224"/>
                </a:moveTo>
                <a:lnTo>
                  <a:pt x="129540" y="268224"/>
                </a:lnTo>
                <a:lnTo>
                  <a:pt x="141732" y="262128"/>
                </a:lnTo>
                <a:lnTo>
                  <a:pt x="146304" y="259080"/>
                </a:lnTo>
                <a:lnTo>
                  <a:pt x="150876" y="254508"/>
                </a:lnTo>
                <a:lnTo>
                  <a:pt x="156972" y="249936"/>
                </a:lnTo>
                <a:lnTo>
                  <a:pt x="160020" y="245364"/>
                </a:lnTo>
                <a:lnTo>
                  <a:pt x="163068" y="239268"/>
                </a:lnTo>
                <a:lnTo>
                  <a:pt x="164633" y="231481"/>
                </a:lnTo>
                <a:lnTo>
                  <a:pt x="166116" y="225552"/>
                </a:lnTo>
                <a:lnTo>
                  <a:pt x="166116" y="210312"/>
                </a:lnTo>
                <a:lnTo>
                  <a:pt x="163068" y="198120"/>
                </a:lnTo>
                <a:lnTo>
                  <a:pt x="160020" y="192024"/>
                </a:lnTo>
                <a:lnTo>
                  <a:pt x="146304" y="178308"/>
                </a:lnTo>
                <a:lnTo>
                  <a:pt x="140208" y="175260"/>
                </a:lnTo>
                <a:lnTo>
                  <a:pt x="134112" y="173736"/>
                </a:lnTo>
                <a:lnTo>
                  <a:pt x="128016" y="170688"/>
                </a:lnTo>
                <a:lnTo>
                  <a:pt x="121920" y="169164"/>
                </a:lnTo>
                <a:lnTo>
                  <a:pt x="210509" y="169164"/>
                </a:lnTo>
                <a:lnTo>
                  <a:pt x="226218" y="206073"/>
                </a:lnTo>
                <a:lnTo>
                  <a:pt x="227003" y="220980"/>
                </a:lnTo>
                <a:lnTo>
                  <a:pt x="226504" y="231481"/>
                </a:lnTo>
                <a:lnTo>
                  <a:pt x="224790" y="242506"/>
                </a:lnTo>
                <a:lnTo>
                  <a:pt x="221932" y="252674"/>
                </a:lnTo>
                <a:lnTo>
                  <a:pt x="217932" y="262128"/>
                </a:lnTo>
                <a:lnTo>
                  <a:pt x="214301" y="268224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20690" y="4738255"/>
            <a:ext cx="154132" cy="206086"/>
          </a:xfrm>
          <a:custGeom>
            <a:avLst/>
            <a:gdLst/>
            <a:ahLst/>
            <a:cxnLst/>
            <a:rect l="l" t="t" r="r" b="b"/>
            <a:pathLst>
              <a:path w="226059" h="302259">
                <a:moveTo>
                  <a:pt x="225552" y="231648"/>
                </a:moveTo>
                <a:lnTo>
                  <a:pt x="0" y="231648"/>
                </a:lnTo>
                <a:lnTo>
                  <a:pt x="0" y="176784"/>
                </a:lnTo>
                <a:lnTo>
                  <a:pt x="131064" y="0"/>
                </a:lnTo>
                <a:lnTo>
                  <a:pt x="185928" y="0"/>
                </a:lnTo>
                <a:lnTo>
                  <a:pt x="185928" y="77724"/>
                </a:lnTo>
                <a:lnTo>
                  <a:pt x="126492" y="77724"/>
                </a:lnTo>
                <a:lnTo>
                  <a:pt x="48768" y="181356"/>
                </a:lnTo>
                <a:lnTo>
                  <a:pt x="225552" y="181356"/>
                </a:lnTo>
                <a:lnTo>
                  <a:pt x="225552" y="231648"/>
                </a:lnTo>
                <a:close/>
              </a:path>
              <a:path w="226059" h="302259">
                <a:moveTo>
                  <a:pt x="185928" y="181356"/>
                </a:moveTo>
                <a:lnTo>
                  <a:pt x="128016" y="181356"/>
                </a:lnTo>
                <a:lnTo>
                  <a:pt x="128016" y="77724"/>
                </a:lnTo>
                <a:lnTo>
                  <a:pt x="185928" y="77724"/>
                </a:lnTo>
                <a:lnTo>
                  <a:pt x="185928" y="181356"/>
                </a:lnTo>
                <a:close/>
              </a:path>
              <a:path w="226059" h="302259">
                <a:moveTo>
                  <a:pt x="185928" y="301752"/>
                </a:moveTo>
                <a:lnTo>
                  <a:pt x="128016" y="301752"/>
                </a:lnTo>
                <a:lnTo>
                  <a:pt x="128016" y="231648"/>
                </a:lnTo>
                <a:lnTo>
                  <a:pt x="185928" y="231648"/>
                </a:lnTo>
                <a:lnTo>
                  <a:pt x="185928" y="30175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461759" y="4734097"/>
            <a:ext cx="1141919" cy="214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66805" y="1350644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275118" y="1368829"/>
            <a:ext cx="0" cy="1622714"/>
          </a:xfrm>
          <a:custGeom>
            <a:avLst/>
            <a:gdLst/>
            <a:ahLst/>
            <a:cxnLst/>
            <a:rect l="l" t="t" r="r" b="b"/>
            <a:pathLst>
              <a:path h="2379979">
                <a:moveTo>
                  <a:pt x="0" y="0"/>
                </a:moveTo>
                <a:lnTo>
                  <a:pt x="0" y="2379979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266805" y="3000202"/>
            <a:ext cx="1658649" cy="0"/>
          </a:xfrm>
          <a:custGeom>
            <a:avLst/>
            <a:gdLst/>
            <a:ahLst/>
            <a:cxnLst/>
            <a:rect l="l" t="t" r="r" b="b"/>
            <a:pathLst>
              <a:path w="2432684">
                <a:moveTo>
                  <a:pt x="0" y="0"/>
                </a:moveTo>
                <a:lnTo>
                  <a:pt x="243230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275118" y="1355407"/>
            <a:ext cx="1650423" cy="0"/>
          </a:xfrm>
          <a:custGeom>
            <a:avLst/>
            <a:gdLst/>
            <a:ahLst/>
            <a:cxnLst/>
            <a:rect l="l" t="t" r="r" b="b"/>
            <a:pathLst>
              <a:path w="2420620">
                <a:moveTo>
                  <a:pt x="0" y="0"/>
                </a:moveTo>
                <a:lnTo>
                  <a:pt x="2420112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283430" y="1364500"/>
            <a:ext cx="1641764" cy="0"/>
          </a:xfrm>
          <a:custGeom>
            <a:avLst/>
            <a:gdLst/>
            <a:ahLst/>
            <a:cxnLst/>
            <a:rect l="l" t="t" r="r" b="b"/>
            <a:pathLst>
              <a:path w="2407920">
                <a:moveTo>
                  <a:pt x="0" y="0"/>
                </a:moveTo>
                <a:lnTo>
                  <a:pt x="24079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16881" y="1368829"/>
            <a:ext cx="0" cy="1622714"/>
          </a:xfrm>
          <a:custGeom>
            <a:avLst/>
            <a:gdLst/>
            <a:ahLst/>
            <a:cxnLst/>
            <a:rect l="l" t="t" r="r" b="b"/>
            <a:pathLst>
              <a:path h="2379979">
                <a:moveTo>
                  <a:pt x="0" y="0"/>
                </a:moveTo>
                <a:lnTo>
                  <a:pt x="0" y="2379979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953644" y="3346911"/>
            <a:ext cx="134216" cy="186170"/>
          </a:xfrm>
          <a:custGeom>
            <a:avLst/>
            <a:gdLst/>
            <a:ahLst/>
            <a:cxnLst/>
            <a:rect l="l" t="t" r="r" b="b"/>
            <a:pathLst>
              <a:path w="196850" h="273050">
                <a:moveTo>
                  <a:pt x="57912" y="108204"/>
                </a:moveTo>
                <a:lnTo>
                  <a:pt x="6096" y="108204"/>
                </a:lnTo>
                <a:lnTo>
                  <a:pt x="6405" y="97035"/>
                </a:lnTo>
                <a:lnTo>
                  <a:pt x="15929" y="56388"/>
                </a:lnTo>
                <a:lnTo>
                  <a:pt x="44005" y="18097"/>
                </a:lnTo>
                <a:lnTo>
                  <a:pt x="81153" y="2095"/>
                </a:lnTo>
                <a:lnTo>
                  <a:pt x="103632" y="0"/>
                </a:lnTo>
                <a:lnTo>
                  <a:pt x="112752" y="309"/>
                </a:lnTo>
                <a:lnTo>
                  <a:pt x="154305" y="12763"/>
                </a:lnTo>
                <a:lnTo>
                  <a:pt x="167640" y="22860"/>
                </a:lnTo>
                <a:lnTo>
                  <a:pt x="173950" y="27979"/>
                </a:lnTo>
                <a:lnTo>
                  <a:pt x="179260" y="34099"/>
                </a:lnTo>
                <a:lnTo>
                  <a:pt x="183713" y="41076"/>
                </a:lnTo>
                <a:lnTo>
                  <a:pt x="186711" y="47244"/>
                </a:lnTo>
                <a:lnTo>
                  <a:pt x="92964" y="47244"/>
                </a:lnTo>
                <a:lnTo>
                  <a:pt x="86868" y="48768"/>
                </a:lnTo>
                <a:lnTo>
                  <a:pt x="80772" y="53340"/>
                </a:lnTo>
                <a:lnTo>
                  <a:pt x="74676" y="56388"/>
                </a:lnTo>
                <a:lnTo>
                  <a:pt x="70104" y="60960"/>
                </a:lnTo>
                <a:lnTo>
                  <a:pt x="64008" y="73152"/>
                </a:lnTo>
                <a:lnTo>
                  <a:pt x="62484" y="79248"/>
                </a:lnTo>
                <a:lnTo>
                  <a:pt x="57912" y="102108"/>
                </a:lnTo>
                <a:lnTo>
                  <a:pt x="57912" y="108204"/>
                </a:lnTo>
                <a:close/>
              </a:path>
              <a:path w="196850" h="273050">
                <a:moveTo>
                  <a:pt x="196596" y="272796"/>
                </a:moveTo>
                <a:lnTo>
                  <a:pt x="0" y="272796"/>
                </a:lnTo>
                <a:lnTo>
                  <a:pt x="547" y="261675"/>
                </a:lnTo>
                <a:lnTo>
                  <a:pt x="11334" y="224313"/>
                </a:lnTo>
                <a:lnTo>
                  <a:pt x="37719" y="188404"/>
                </a:lnTo>
                <a:lnTo>
                  <a:pt x="76461" y="159639"/>
                </a:lnTo>
                <a:lnTo>
                  <a:pt x="85344" y="153924"/>
                </a:lnTo>
                <a:lnTo>
                  <a:pt x="89916" y="149352"/>
                </a:lnTo>
                <a:lnTo>
                  <a:pt x="96012" y="144780"/>
                </a:lnTo>
                <a:lnTo>
                  <a:pt x="103632" y="141732"/>
                </a:lnTo>
                <a:lnTo>
                  <a:pt x="121920" y="128016"/>
                </a:lnTo>
                <a:lnTo>
                  <a:pt x="135636" y="109728"/>
                </a:lnTo>
                <a:lnTo>
                  <a:pt x="138684" y="103632"/>
                </a:lnTo>
                <a:lnTo>
                  <a:pt x="140208" y="96012"/>
                </a:lnTo>
                <a:lnTo>
                  <a:pt x="140208" y="88392"/>
                </a:lnTo>
                <a:lnTo>
                  <a:pt x="123515" y="53030"/>
                </a:lnTo>
                <a:lnTo>
                  <a:pt x="100584" y="47244"/>
                </a:lnTo>
                <a:lnTo>
                  <a:pt x="186711" y="47244"/>
                </a:lnTo>
                <a:lnTo>
                  <a:pt x="194927" y="88392"/>
                </a:lnTo>
                <a:lnTo>
                  <a:pt x="194762" y="93583"/>
                </a:lnTo>
                <a:lnTo>
                  <a:pt x="181165" y="131635"/>
                </a:lnTo>
                <a:lnTo>
                  <a:pt x="154424" y="159758"/>
                </a:lnTo>
                <a:lnTo>
                  <a:pt x="92964" y="201168"/>
                </a:lnTo>
                <a:lnTo>
                  <a:pt x="87249" y="206906"/>
                </a:lnTo>
                <a:lnTo>
                  <a:pt x="81534" y="212788"/>
                </a:lnTo>
                <a:lnTo>
                  <a:pt x="75819" y="218955"/>
                </a:lnTo>
                <a:lnTo>
                  <a:pt x="70104" y="225551"/>
                </a:lnTo>
                <a:lnTo>
                  <a:pt x="196596" y="225551"/>
                </a:lnTo>
                <a:lnTo>
                  <a:pt x="19659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096000" y="3346912"/>
            <a:ext cx="138545" cy="189201"/>
          </a:xfrm>
          <a:custGeom>
            <a:avLst/>
            <a:gdLst/>
            <a:ahLst/>
            <a:cxnLst/>
            <a:rect l="l" t="t" r="r" b="b"/>
            <a:pathLst>
              <a:path w="203200" h="277495">
                <a:moveTo>
                  <a:pt x="102108" y="277368"/>
                </a:moveTo>
                <a:lnTo>
                  <a:pt x="56435" y="269986"/>
                </a:lnTo>
                <a:lnTo>
                  <a:pt x="19431" y="245745"/>
                </a:lnTo>
                <a:lnTo>
                  <a:pt x="571" y="204430"/>
                </a:lnTo>
                <a:lnTo>
                  <a:pt x="0" y="193548"/>
                </a:lnTo>
                <a:lnTo>
                  <a:pt x="857" y="181522"/>
                </a:lnTo>
                <a:lnTo>
                  <a:pt x="21169" y="143446"/>
                </a:lnTo>
                <a:lnTo>
                  <a:pt x="51816" y="128016"/>
                </a:lnTo>
                <a:lnTo>
                  <a:pt x="42124" y="124920"/>
                </a:lnTo>
                <a:lnTo>
                  <a:pt x="13716" y="91821"/>
                </a:lnTo>
                <a:lnTo>
                  <a:pt x="10668" y="73152"/>
                </a:lnTo>
                <a:lnTo>
                  <a:pt x="11239" y="64293"/>
                </a:lnTo>
                <a:lnTo>
                  <a:pt x="28575" y="28575"/>
                </a:lnTo>
                <a:lnTo>
                  <a:pt x="60840" y="7143"/>
                </a:lnTo>
                <a:lnTo>
                  <a:pt x="102108" y="0"/>
                </a:lnTo>
                <a:lnTo>
                  <a:pt x="113466" y="547"/>
                </a:lnTo>
                <a:lnTo>
                  <a:pt x="151828" y="11334"/>
                </a:lnTo>
                <a:lnTo>
                  <a:pt x="180022" y="37338"/>
                </a:lnTo>
                <a:lnTo>
                  <a:pt x="182229" y="41148"/>
                </a:lnTo>
                <a:lnTo>
                  <a:pt x="96012" y="41148"/>
                </a:lnTo>
                <a:lnTo>
                  <a:pt x="91440" y="42672"/>
                </a:lnTo>
                <a:lnTo>
                  <a:pt x="59436" y="71628"/>
                </a:lnTo>
                <a:lnTo>
                  <a:pt x="59436" y="77724"/>
                </a:lnTo>
                <a:lnTo>
                  <a:pt x="85725" y="110490"/>
                </a:lnTo>
                <a:lnTo>
                  <a:pt x="102108" y="112776"/>
                </a:lnTo>
                <a:lnTo>
                  <a:pt x="176346" y="112776"/>
                </a:lnTo>
                <a:lnTo>
                  <a:pt x="175974" y="113228"/>
                </a:lnTo>
                <a:lnTo>
                  <a:pt x="169164" y="119062"/>
                </a:lnTo>
                <a:lnTo>
                  <a:pt x="161210" y="124039"/>
                </a:lnTo>
                <a:lnTo>
                  <a:pt x="152400" y="128016"/>
                </a:lnTo>
                <a:lnTo>
                  <a:pt x="164139" y="132016"/>
                </a:lnTo>
                <a:lnTo>
                  <a:pt x="174307" y="137160"/>
                </a:lnTo>
                <a:lnTo>
                  <a:pt x="183046" y="143446"/>
                </a:lnTo>
                <a:lnTo>
                  <a:pt x="188971" y="149352"/>
                </a:lnTo>
                <a:lnTo>
                  <a:pt x="102108" y="149352"/>
                </a:lnTo>
                <a:lnTo>
                  <a:pt x="93011" y="149947"/>
                </a:lnTo>
                <a:lnTo>
                  <a:pt x="58293" y="173736"/>
                </a:lnTo>
                <a:lnTo>
                  <a:pt x="54864" y="192024"/>
                </a:lnTo>
                <a:lnTo>
                  <a:pt x="54864" y="198120"/>
                </a:lnTo>
                <a:lnTo>
                  <a:pt x="56388" y="204216"/>
                </a:lnTo>
                <a:lnTo>
                  <a:pt x="59436" y="210312"/>
                </a:lnTo>
                <a:lnTo>
                  <a:pt x="60960" y="214884"/>
                </a:lnTo>
                <a:lnTo>
                  <a:pt x="65532" y="219456"/>
                </a:lnTo>
                <a:lnTo>
                  <a:pt x="68580" y="224028"/>
                </a:lnTo>
                <a:lnTo>
                  <a:pt x="73152" y="228600"/>
                </a:lnTo>
                <a:lnTo>
                  <a:pt x="77724" y="230124"/>
                </a:lnTo>
                <a:lnTo>
                  <a:pt x="83820" y="233172"/>
                </a:lnTo>
                <a:lnTo>
                  <a:pt x="96012" y="236220"/>
                </a:lnTo>
                <a:lnTo>
                  <a:pt x="191221" y="236220"/>
                </a:lnTo>
                <a:lnTo>
                  <a:pt x="190214" y="237815"/>
                </a:lnTo>
                <a:lnTo>
                  <a:pt x="156210" y="265557"/>
                </a:lnTo>
                <a:lnTo>
                  <a:pt x="112133" y="277082"/>
                </a:lnTo>
                <a:lnTo>
                  <a:pt x="102108" y="277368"/>
                </a:lnTo>
                <a:close/>
              </a:path>
              <a:path w="203200" h="277495">
                <a:moveTo>
                  <a:pt x="176346" y="112776"/>
                </a:moveTo>
                <a:lnTo>
                  <a:pt x="102108" y="112776"/>
                </a:lnTo>
                <a:lnTo>
                  <a:pt x="110061" y="112204"/>
                </a:lnTo>
                <a:lnTo>
                  <a:pt x="117729" y="110490"/>
                </a:lnTo>
                <a:lnTo>
                  <a:pt x="141732" y="77724"/>
                </a:lnTo>
                <a:lnTo>
                  <a:pt x="141732" y="70104"/>
                </a:lnTo>
                <a:lnTo>
                  <a:pt x="140208" y="67056"/>
                </a:lnTo>
                <a:lnTo>
                  <a:pt x="140208" y="62484"/>
                </a:lnTo>
                <a:lnTo>
                  <a:pt x="137160" y="57912"/>
                </a:lnTo>
                <a:lnTo>
                  <a:pt x="134112" y="54864"/>
                </a:lnTo>
                <a:lnTo>
                  <a:pt x="131064" y="50292"/>
                </a:lnTo>
                <a:lnTo>
                  <a:pt x="128016" y="47244"/>
                </a:lnTo>
                <a:lnTo>
                  <a:pt x="121920" y="44196"/>
                </a:lnTo>
                <a:lnTo>
                  <a:pt x="117348" y="42672"/>
                </a:lnTo>
                <a:lnTo>
                  <a:pt x="109728" y="41148"/>
                </a:lnTo>
                <a:lnTo>
                  <a:pt x="182229" y="41148"/>
                </a:lnTo>
                <a:lnTo>
                  <a:pt x="183332" y="43053"/>
                </a:lnTo>
                <a:lnTo>
                  <a:pt x="185928" y="48768"/>
                </a:lnTo>
                <a:lnTo>
                  <a:pt x="188976" y="57912"/>
                </a:lnTo>
                <a:lnTo>
                  <a:pt x="190500" y="65532"/>
                </a:lnTo>
                <a:lnTo>
                  <a:pt x="190410" y="73152"/>
                </a:lnTo>
                <a:lnTo>
                  <a:pt x="189928" y="81391"/>
                </a:lnTo>
                <a:lnTo>
                  <a:pt x="188214" y="90297"/>
                </a:lnTo>
                <a:lnTo>
                  <a:pt x="185356" y="98631"/>
                </a:lnTo>
                <a:lnTo>
                  <a:pt x="181356" y="106680"/>
                </a:lnTo>
                <a:lnTo>
                  <a:pt x="176346" y="112776"/>
                </a:lnTo>
                <a:close/>
              </a:path>
              <a:path w="203200" h="277495">
                <a:moveTo>
                  <a:pt x="191221" y="236220"/>
                </a:moveTo>
                <a:lnTo>
                  <a:pt x="109728" y="236220"/>
                </a:lnTo>
                <a:lnTo>
                  <a:pt x="115824" y="234696"/>
                </a:lnTo>
                <a:lnTo>
                  <a:pt x="120396" y="233172"/>
                </a:lnTo>
                <a:lnTo>
                  <a:pt x="126492" y="230124"/>
                </a:lnTo>
                <a:lnTo>
                  <a:pt x="131064" y="228600"/>
                </a:lnTo>
                <a:lnTo>
                  <a:pt x="135636" y="224028"/>
                </a:lnTo>
                <a:lnTo>
                  <a:pt x="138684" y="219456"/>
                </a:lnTo>
                <a:lnTo>
                  <a:pt x="143256" y="214884"/>
                </a:lnTo>
                <a:lnTo>
                  <a:pt x="144780" y="210312"/>
                </a:lnTo>
                <a:lnTo>
                  <a:pt x="147720" y="204430"/>
                </a:lnTo>
                <a:lnTo>
                  <a:pt x="147828" y="179832"/>
                </a:lnTo>
                <a:lnTo>
                  <a:pt x="144780" y="173736"/>
                </a:lnTo>
                <a:lnTo>
                  <a:pt x="138684" y="164592"/>
                </a:lnTo>
                <a:lnTo>
                  <a:pt x="134112" y="161544"/>
                </a:lnTo>
                <a:lnTo>
                  <a:pt x="131064" y="156972"/>
                </a:lnTo>
                <a:lnTo>
                  <a:pt x="126492" y="153924"/>
                </a:lnTo>
                <a:lnTo>
                  <a:pt x="108204" y="149352"/>
                </a:lnTo>
                <a:lnTo>
                  <a:pt x="188971" y="149352"/>
                </a:lnTo>
                <a:lnTo>
                  <a:pt x="202692" y="193548"/>
                </a:lnTo>
                <a:lnTo>
                  <a:pt x="202140" y="204430"/>
                </a:lnTo>
                <a:lnTo>
                  <a:pt x="200596" y="214122"/>
                </a:lnTo>
                <a:lnTo>
                  <a:pt x="198191" y="222694"/>
                </a:lnTo>
                <a:lnTo>
                  <a:pt x="195072" y="230124"/>
                </a:lnTo>
                <a:lnTo>
                  <a:pt x="191221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270173" y="2091690"/>
            <a:ext cx="134216" cy="186170"/>
          </a:xfrm>
          <a:custGeom>
            <a:avLst/>
            <a:gdLst/>
            <a:ahLst/>
            <a:cxnLst/>
            <a:rect l="l" t="t" r="r" b="b"/>
            <a:pathLst>
              <a:path w="196850" h="273050">
                <a:moveTo>
                  <a:pt x="57912" y="108204"/>
                </a:moveTo>
                <a:lnTo>
                  <a:pt x="6096" y="108204"/>
                </a:lnTo>
                <a:lnTo>
                  <a:pt x="6405" y="97035"/>
                </a:lnTo>
                <a:lnTo>
                  <a:pt x="15049" y="55768"/>
                </a:lnTo>
                <a:lnTo>
                  <a:pt x="36742" y="23907"/>
                </a:lnTo>
                <a:lnTo>
                  <a:pt x="70413" y="3857"/>
                </a:lnTo>
                <a:lnTo>
                  <a:pt x="103632" y="0"/>
                </a:lnTo>
                <a:lnTo>
                  <a:pt x="112537" y="285"/>
                </a:lnTo>
                <a:lnTo>
                  <a:pt x="153733" y="12382"/>
                </a:lnTo>
                <a:lnTo>
                  <a:pt x="183499" y="40409"/>
                </a:lnTo>
                <a:lnTo>
                  <a:pt x="187452" y="47244"/>
                </a:lnTo>
                <a:lnTo>
                  <a:pt x="92964" y="47244"/>
                </a:lnTo>
                <a:lnTo>
                  <a:pt x="85344" y="48768"/>
                </a:lnTo>
                <a:lnTo>
                  <a:pt x="60960" y="79248"/>
                </a:lnTo>
                <a:lnTo>
                  <a:pt x="57912" y="94488"/>
                </a:lnTo>
                <a:lnTo>
                  <a:pt x="57912" y="108204"/>
                </a:lnTo>
                <a:close/>
              </a:path>
              <a:path w="196850" h="273050">
                <a:moveTo>
                  <a:pt x="196596" y="272796"/>
                </a:moveTo>
                <a:lnTo>
                  <a:pt x="0" y="272796"/>
                </a:lnTo>
                <a:lnTo>
                  <a:pt x="309" y="261651"/>
                </a:lnTo>
                <a:lnTo>
                  <a:pt x="9810" y="223670"/>
                </a:lnTo>
                <a:lnTo>
                  <a:pt x="36957" y="188404"/>
                </a:lnTo>
                <a:lnTo>
                  <a:pt x="59817" y="171045"/>
                </a:lnTo>
                <a:lnTo>
                  <a:pt x="67818" y="165163"/>
                </a:lnTo>
                <a:lnTo>
                  <a:pt x="75819" y="158996"/>
                </a:lnTo>
                <a:lnTo>
                  <a:pt x="83820" y="152400"/>
                </a:lnTo>
                <a:lnTo>
                  <a:pt x="89916" y="149352"/>
                </a:lnTo>
                <a:lnTo>
                  <a:pt x="96012" y="144780"/>
                </a:lnTo>
                <a:lnTo>
                  <a:pt x="103632" y="140208"/>
                </a:lnTo>
                <a:lnTo>
                  <a:pt x="109728" y="137160"/>
                </a:lnTo>
                <a:lnTo>
                  <a:pt x="115824" y="132588"/>
                </a:lnTo>
                <a:lnTo>
                  <a:pt x="120396" y="126492"/>
                </a:lnTo>
                <a:lnTo>
                  <a:pt x="126492" y="121920"/>
                </a:lnTo>
                <a:lnTo>
                  <a:pt x="131064" y="115824"/>
                </a:lnTo>
                <a:lnTo>
                  <a:pt x="134112" y="109728"/>
                </a:lnTo>
                <a:lnTo>
                  <a:pt x="138684" y="103632"/>
                </a:lnTo>
                <a:lnTo>
                  <a:pt x="140208" y="96012"/>
                </a:lnTo>
                <a:lnTo>
                  <a:pt x="140208" y="88392"/>
                </a:lnTo>
                <a:lnTo>
                  <a:pt x="139612" y="78914"/>
                </a:lnTo>
                <a:lnTo>
                  <a:pt x="108537" y="47839"/>
                </a:lnTo>
                <a:lnTo>
                  <a:pt x="100584" y="47244"/>
                </a:lnTo>
                <a:lnTo>
                  <a:pt x="187452" y="47244"/>
                </a:lnTo>
                <a:lnTo>
                  <a:pt x="190571" y="55506"/>
                </a:lnTo>
                <a:lnTo>
                  <a:pt x="192976" y="64198"/>
                </a:lnTo>
                <a:lnTo>
                  <a:pt x="194524" y="73175"/>
                </a:lnTo>
                <a:lnTo>
                  <a:pt x="194888" y="79248"/>
                </a:lnTo>
                <a:lnTo>
                  <a:pt x="194762" y="92273"/>
                </a:lnTo>
                <a:lnTo>
                  <a:pt x="180975" y="131445"/>
                </a:lnTo>
                <a:lnTo>
                  <a:pt x="170687" y="143256"/>
                </a:lnTo>
                <a:lnTo>
                  <a:pt x="165615" y="148709"/>
                </a:lnTo>
                <a:lnTo>
                  <a:pt x="159829" y="153733"/>
                </a:lnTo>
                <a:lnTo>
                  <a:pt x="147828" y="163068"/>
                </a:lnTo>
                <a:lnTo>
                  <a:pt x="113538" y="185951"/>
                </a:lnTo>
                <a:lnTo>
                  <a:pt x="106680" y="190690"/>
                </a:lnTo>
                <a:lnTo>
                  <a:pt x="99822" y="195714"/>
                </a:lnTo>
                <a:lnTo>
                  <a:pt x="92964" y="201168"/>
                </a:lnTo>
                <a:lnTo>
                  <a:pt x="86391" y="206263"/>
                </a:lnTo>
                <a:lnTo>
                  <a:pt x="80391" y="212217"/>
                </a:lnTo>
                <a:lnTo>
                  <a:pt x="74961" y="218741"/>
                </a:lnTo>
                <a:lnTo>
                  <a:pt x="70104" y="225551"/>
                </a:lnTo>
                <a:lnTo>
                  <a:pt x="196596" y="225551"/>
                </a:lnTo>
                <a:lnTo>
                  <a:pt x="196596" y="272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412528" y="2091690"/>
            <a:ext cx="138545" cy="189201"/>
          </a:xfrm>
          <a:custGeom>
            <a:avLst/>
            <a:gdLst/>
            <a:ahLst/>
            <a:cxnLst/>
            <a:rect l="l" t="t" r="r" b="b"/>
            <a:pathLst>
              <a:path w="203200" h="277495">
                <a:moveTo>
                  <a:pt x="102108" y="277368"/>
                </a:moveTo>
                <a:lnTo>
                  <a:pt x="64008" y="272796"/>
                </a:lnTo>
                <a:lnTo>
                  <a:pt x="24574" y="251579"/>
                </a:lnTo>
                <a:lnTo>
                  <a:pt x="2286" y="214312"/>
                </a:lnTo>
                <a:lnTo>
                  <a:pt x="0" y="193548"/>
                </a:lnTo>
                <a:lnTo>
                  <a:pt x="857" y="181522"/>
                </a:lnTo>
                <a:lnTo>
                  <a:pt x="21145" y="143446"/>
                </a:lnTo>
                <a:lnTo>
                  <a:pt x="50292" y="128016"/>
                </a:lnTo>
                <a:lnTo>
                  <a:pt x="41481" y="124253"/>
                </a:lnTo>
                <a:lnTo>
                  <a:pt x="13144" y="90868"/>
                </a:lnTo>
                <a:lnTo>
                  <a:pt x="10668" y="71628"/>
                </a:lnTo>
                <a:lnTo>
                  <a:pt x="11215" y="63650"/>
                </a:lnTo>
                <a:lnTo>
                  <a:pt x="27813" y="28575"/>
                </a:lnTo>
                <a:lnTo>
                  <a:pt x="60840" y="7143"/>
                </a:lnTo>
                <a:lnTo>
                  <a:pt x="100584" y="0"/>
                </a:lnTo>
                <a:lnTo>
                  <a:pt x="112609" y="333"/>
                </a:lnTo>
                <a:lnTo>
                  <a:pt x="150971" y="11334"/>
                </a:lnTo>
                <a:lnTo>
                  <a:pt x="180022" y="37338"/>
                </a:lnTo>
                <a:lnTo>
                  <a:pt x="182229" y="41148"/>
                </a:lnTo>
                <a:lnTo>
                  <a:pt x="89916" y="41148"/>
                </a:lnTo>
                <a:lnTo>
                  <a:pt x="80772" y="44196"/>
                </a:lnTo>
                <a:lnTo>
                  <a:pt x="59436" y="71628"/>
                </a:lnTo>
                <a:lnTo>
                  <a:pt x="59436" y="77724"/>
                </a:lnTo>
                <a:lnTo>
                  <a:pt x="85534" y="110490"/>
                </a:lnTo>
                <a:lnTo>
                  <a:pt x="100584" y="112776"/>
                </a:lnTo>
                <a:lnTo>
                  <a:pt x="175747" y="112776"/>
                </a:lnTo>
                <a:lnTo>
                  <a:pt x="175331" y="113228"/>
                </a:lnTo>
                <a:lnTo>
                  <a:pt x="168592" y="119062"/>
                </a:lnTo>
                <a:lnTo>
                  <a:pt x="160996" y="124039"/>
                </a:lnTo>
                <a:lnTo>
                  <a:pt x="152400" y="128016"/>
                </a:lnTo>
                <a:lnTo>
                  <a:pt x="163472" y="131159"/>
                </a:lnTo>
                <a:lnTo>
                  <a:pt x="173545" y="136017"/>
                </a:lnTo>
                <a:lnTo>
                  <a:pt x="182189" y="142589"/>
                </a:lnTo>
                <a:lnTo>
                  <a:pt x="187727" y="149352"/>
                </a:lnTo>
                <a:lnTo>
                  <a:pt x="102108" y="149352"/>
                </a:lnTo>
                <a:lnTo>
                  <a:pt x="92368" y="149947"/>
                </a:lnTo>
                <a:lnTo>
                  <a:pt x="58293" y="172402"/>
                </a:lnTo>
                <a:lnTo>
                  <a:pt x="54864" y="190500"/>
                </a:lnTo>
                <a:lnTo>
                  <a:pt x="54864" y="198120"/>
                </a:lnTo>
                <a:lnTo>
                  <a:pt x="56388" y="204216"/>
                </a:lnTo>
                <a:lnTo>
                  <a:pt x="59436" y="208788"/>
                </a:lnTo>
                <a:lnTo>
                  <a:pt x="60960" y="214884"/>
                </a:lnTo>
                <a:lnTo>
                  <a:pt x="96012" y="236220"/>
                </a:lnTo>
                <a:lnTo>
                  <a:pt x="190377" y="236220"/>
                </a:lnTo>
                <a:lnTo>
                  <a:pt x="189547" y="237815"/>
                </a:lnTo>
                <a:lnTo>
                  <a:pt x="184404" y="244792"/>
                </a:lnTo>
                <a:lnTo>
                  <a:pt x="178117" y="250912"/>
                </a:lnTo>
                <a:lnTo>
                  <a:pt x="170688" y="256032"/>
                </a:lnTo>
                <a:lnTo>
                  <a:pt x="163544" y="261199"/>
                </a:lnTo>
                <a:lnTo>
                  <a:pt x="155829" y="265366"/>
                </a:lnTo>
                <a:lnTo>
                  <a:pt x="147542" y="268676"/>
                </a:lnTo>
                <a:lnTo>
                  <a:pt x="138684" y="271272"/>
                </a:lnTo>
                <a:lnTo>
                  <a:pt x="129540" y="274153"/>
                </a:lnTo>
                <a:lnTo>
                  <a:pt x="120396" y="276034"/>
                </a:lnTo>
                <a:lnTo>
                  <a:pt x="111252" y="277058"/>
                </a:lnTo>
                <a:lnTo>
                  <a:pt x="102108" y="277368"/>
                </a:lnTo>
                <a:close/>
              </a:path>
              <a:path w="203200" h="277495">
                <a:moveTo>
                  <a:pt x="175747" y="112776"/>
                </a:moveTo>
                <a:lnTo>
                  <a:pt x="100584" y="112776"/>
                </a:lnTo>
                <a:lnTo>
                  <a:pt x="109180" y="112204"/>
                </a:lnTo>
                <a:lnTo>
                  <a:pt x="116776" y="110490"/>
                </a:lnTo>
                <a:lnTo>
                  <a:pt x="141732" y="77724"/>
                </a:lnTo>
                <a:lnTo>
                  <a:pt x="141732" y="70104"/>
                </a:lnTo>
                <a:lnTo>
                  <a:pt x="115824" y="41148"/>
                </a:lnTo>
                <a:lnTo>
                  <a:pt x="182229" y="41148"/>
                </a:lnTo>
                <a:lnTo>
                  <a:pt x="190500" y="71628"/>
                </a:lnTo>
                <a:lnTo>
                  <a:pt x="189928" y="80748"/>
                </a:lnTo>
                <a:lnTo>
                  <a:pt x="188214" y="89725"/>
                </a:lnTo>
                <a:lnTo>
                  <a:pt x="185356" y="98417"/>
                </a:lnTo>
                <a:lnTo>
                  <a:pt x="181356" y="106680"/>
                </a:lnTo>
                <a:lnTo>
                  <a:pt x="175747" y="112776"/>
                </a:lnTo>
                <a:close/>
              </a:path>
              <a:path w="203200" h="277495">
                <a:moveTo>
                  <a:pt x="190377" y="236220"/>
                </a:moveTo>
                <a:lnTo>
                  <a:pt x="108204" y="236220"/>
                </a:lnTo>
                <a:lnTo>
                  <a:pt x="120396" y="233172"/>
                </a:lnTo>
                <a:lnTo>
                  <a:pt x="124968" y="230124"/>
                </a:lnTo>
                <a:lnTo>
                  <a:pt x="147828" y="198120"/>
                </a:lnTo>
                <a:lnTo>
                  <a:pt x="147828" y="184404"/>
                </a:lnTo>
                <a:lnTo>
                  <a:pt x="146304" y="179832"/>
                </a:lnTo>
                <a:lnTo>
                  <a:pt x="144780" y="173736"/>
                </a:lnTo>
                <a:lnTo>
                  <a:pt x="138684" y="164592"/>
                </a:lnTo>
                <a:lnTo>
                  <a:pt x="134112" y="160020"/>
                </a:lnTo>
                <a:lnTo>
                  <a:pt x="124968" y="153924"/>
                </a:lnTo>
                <a:lnTo>
                  <a:pt x="120396" y="152400"/>
                </a:lnTo>
                <a:lnTo>
                  <a:pt x="114300" y="149352"/>
                </a:lnTo>
                <a:lnTo>
                  <a:pt x="187727" y="149352"/>
                </a:lnTo>
                <a:lnTo>
                  <a:pt x="188976" y="150876"/>
                </a:lnTo>
                <a:lnTo>
                  <a:pt x="194976" y="160329"/>
                </a:lnTo>
                <a:lnTo>
                  <a:pt x="199263" y="170497"/>
                </a:lnTo>
                <a:lnTo>
                  <a:pt x="201834" y="181522"/>
                </a:lnTo>
                <a:lnTo>
                  <a:pt x="202692" y="193548"/>
                </a:lnTo>
                <a:lnTo>
                  <a:pt x="202120" y="203549"/>
                </a:lnTo>
                <a:lnTo>
                  <a:pt x="200406" y="212979"/>
                </a:lnTo>
                <a:lnTo>
                  <a:pt x="197548" y="221837"/>
                </a:lnTo>
                <a:lnTo>
                  <a:pt x="193548" y="230124"/>
                </a:lnTo>
                <a:lnTo>
                  <a:pt x="190377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853892" y="2114550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892338" y="2150917"/>
            <a:ext cx="142355" cy="100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052357" y="2150918"/>
            <a:ext cx="202623" cy="1402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271607" y="2150918"/>
            <a:ext cx="94963" cy="1039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89070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837724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34" y="313944"/>
                </a:moveTo>
                <a:lnTo>
                  <a:pt x="66962" y="306324"/>
                </a:lnTo>
                <a:lnTo>
                  <a:pt x="31910" y="280416"/>
                </a:lnTo>
                <a:lnTo>
                  <a:pt x="12408" y="246554"/>
                </a:lnTo>
                <a:lnTo>
                  <a:pt x="1430" y="197739"/>
                </a:lnTo>
                <a:lnTo>
                  <a:pt x="0" y="150876"/>
                </a:lnTo>
                <a:lnTo>
                  <a:pt x="239" y="135231"/>
                </a:lnTo>
                <a:lnTo>
                  <a:pt x="7526" y="82296"/>
                </a:lnTo>
                <a:lnTo>
                  <a:pt x="24457" y="43505"/>
                </a:lnTo>
                <a:lnTo>
                  <a:pt x="57199" y="12739"/>
                </a:lnTo>
                <a:lnTo>
                  <a:pt x="98466" y="547"/>
                </a:lnTo>
                <a:lnTo>
                  <a:pt x="109634" y="0"/>
                </a:lnTo>
                <a:lnTo>
                  <a:pt x="120802" y="547"/>
                </a:lnTo>
                <a:lnTo>
                  <a:pt x="162069" y="12739"/>
                </a:lnTo>
                <a:lnTo>
                  <a:pt x="194811" y="43505"/>
                </a:lnTo>
                <a:lnTo>
                  <a:pt x="198603" y="50292"/>
                </a:lnTo>
                <a:lnTo>
                  <a:pt x="100490" y="50292"/>
                </a:lnTo>
                <a:lnTo>
                  <a:pt x="82202" y="59436"/>
                </a:lnTo>
                <a:lnTo>
                  <a:pt x="77630" y="65532"/>
                </a:lnTo>
                <a:lnTo>
                  <a:pt x="68486" y="83820"/>
                </a:lnTo>
                <a:lnTo>
                  <a:pt x="65438" y="91440"/>
                </a:lnTo>
                <a:lnTo>
                  <a:pt x="62390" y="106680"/>
                </a:lnTo>
                <a:lnTo>
                  <a:pt x="62390" y="114300"/>
                </a:lnTo>
                <a:lnTo>
                  <a:pt x="60866" y="121920"/>
                </a:lnTo>
                <a:lnTo>
                  <a:pt x="60866" y="187452"/>
                </a:lnTo>
                <a:lnTo>
                  <a:pt x="61390" y="196572"/>
                </a:lnTo>
                <a:lnTo>
                  <a:pt x="72677" y="238696"/>
                </a:lnTo>
                <a:lnTo>
                  <a:pt x="109634" y="263652"/>
                </a:lnTo>
                <a:lnTo>
                  <a:pt x="198848" y="263652"/>
                </a:lnTo>
                <a:lnTo>
                  <a:pt x="194811" y="270652"/>
                </a:lnTo>
                <a:lnTo>
                  <a:pt x="162069" y="302061"/>
                </a:lnTo>
                <a:lnTo>
                  <a:pt x="120802" y="313610"/>
                </a:lnTo>
                <a:lnTo>
                  <a:pt x="109634" y="313944"/>
                </a:lnTo>
                <a:close/>
              </a:path>
              <a:path w="220979" h="314325">
                <a:moveTo>
                  <a:pt x="198848" y="263652"/>
                </a:moveTo>
                <a:lnTo>
                  <a:pt x="109634" y="263652"/>
                </a:lnTo>
                <a:lnTo>
                  <a:pt x="118230" y="263032"/>
                </a:lnTo>
                <a:lnTo>
                  <a:pt x="125827" y="260985"/>
                </a:lnTo>
                <a:lnTo>
                  <a:pt x="149734" y="231100"/>
                </a:lnTo>
                <a:lnTo>
                  <a:pt x="158402" y="187452"/>
                </a:lnTo>
                <a:lnTo>
                  <a:pt x="158640" y="178593"/>
                </a:lnTo>
                <a:lnTo>
                  <a:pt x="159164" y="170307"/>
                </a:lnTo>
                <a:lnTo>
                  <a:pt x="159688" y="162591"/>
                </a:lnTo>
                <a:lnTo>
                  <a:pt x="159875" y="156972"/>
                </a:lnTo>
                <a:lnTo>
                  <a:pt x="159926" y="150876"/>
                </a:lnTo>
                <a:lnTo>
                  <a:pt x="158402" y="144780"/>
                </a:lnTo>
                <a:lnTo>
                  <a:pt x="158402" y="121920"/>
                </a:lnTo>
                <a:lnTo>
                  <a:pt x="156878" y="114300"/>
                </a:lnTo>
                <a:lnTo>
                  <a:pt x="156878" y="106680"/>
                </a:lnTo>
                <a:lnTo>
                  <a:pt x="155354" y="99060"/>
                </a:lnTo>
                <a:lnTo>
                  <a:pt x="152306" y="91440"/>
                </a:lnTo>
                <a:lnTo>
                  <a:pt x="150782" y="83820"/>
                </a:lnTo>
                <a:lnTo>
                  <a:pt x="144686" y="71628"/>
                </a:lnTo>
                <a:lnTo>
                  <a:pt x="135542" y="59436"/>
                </a:lnTo>
                <a:lnTo>
                  <a:pt x="130970" y="56388"/>
                </a:lnTo>
                <a:lnTo>
                  <a:pt x="124874" y="53340"/>
                </a:lnTo>
                <a:lnTo>
                  <a:pt x="117254" y="50292"/>
                </a:lnTo>
                <a:lnTo>
                  <a:pt x="198603" y="50292"/>
                </a:lnTo>
                <a:lnTo>
                  <a:pt x="215743" y="98036"/>
                </a:lnTo>
                <a:lnTo>
                  <a:pt x="220886" y="156972"/>
                </a:lnTo>
                <a:lnTo>
                  <a:pt x="220315" y="178069"/>
                </a:lnTo>
                <a:lnTo>
                  <a:pt x="211742" y="231648"/>
                </a:lnTo>
                <a:lnTo>
                  <a:pt x="201265" y="259461"/>
                </a:lnTo>
                <a:lnTo>
                  <a:pt x="19884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00082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7919" y="12739"/>
                </a:lnTo>
                <a:lnTo>
                  <a:pt x="99162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9141" y="263032"/>
                </a:lnTo>
                <a:lnTo>
                  <a:pt x="127023" y="260985"/>
                </a:lnTo>
                <a:lnTo>
                  <a:pt x="151288" y="231100"/>
                </a:lnTo>
                <a:lnTo>
                  <a:pt x="159979" y="187452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165001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463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4512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2257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285" y="263032"/>
                </a:lnTo>
                <a:lnTo>
                  <a:pt x="125882" y="260985"/>
                </a:lnTo>
                <a:lnTo>
                  <a:pt x="151075" y="231100"/>
                </a:lnTo>
                <a:lnTo>
                  <a:pt x="155242" y="214241"/>
                </a:lnTo>
                <a:lnTo>
                  <a:pt x="156743" y="205549"/>
                </a:lnTo>
                <a:lnTo>
                  <a:pt x="157957" y="196572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44780"/>
                </a:lnTo>
                <a:lnTo>
                  <a:pt x="158457" y="13716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5409" y="99060"/>
                </a:lnTo>
                <a:lnTo>
                  <a:pt x="152361" y="91440"/>
                </a:lnTo>
                <a:lnTo>
                  <a:pt x="150837" y="83820"/>
                </a:lnTo>
                <a:lnTo>
                  <a:pt x="141693" y="65532"/>
                </a:lnTo>
                <a:lnTo>
                  <a:pt x="135597" y="59436"/>
                </a:lnTo>
                <a:lnTo>
                  <a:pt x="131025" y="56388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03965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65816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59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365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59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81339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70063" y="83820"/>
                </a:lnTo>
                <a:lnTo>
                  <a:pt x="67015" y="91440"/>
                </a:lnTo>
                <a:lnTo>
                  <a:pt x="62443" y="114300"/>
                </a:lnTo>
                <a:lnTo>
                  <a:pt x="62443" y="129540"/>
                </a:lnTo>
                <a:lnTo>
                  <a:pt x="60919" y="13716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7015" y="222504"/>
                </a:lnTo>
                <a:lnTo>
                  <a:pt x="87423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977570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14070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6389" y="43505"/>
                </a:lnTo>
                <a:lnTo>
                  <a:pt x="200181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8539" y="222504"/>
                </a:lnTo>
                <a:lnTo>
                  <a:pt x="70468" y="231100"/>
                </a:lnTo>
                <a:lnTo>
                  <a:pt x="94447" y="260985"/>
                </a:lnTo>
                <a:lnTo>
                  <a:pt x="111211" y="263652"/>
                </a:lnTo>
                <a:lnTo>
                  <a:pt x="200425" y="263652"/>
                </a:lnTo>
                <a:lnTo>
                  <a:pt x="196389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200425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200181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842" y="259461"/>
                </a:lnTo>
                <a:lnTo>
                  <a:pt x="200425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80711" y="4734097"/>
            <a:ext cx="1141919" cy="2140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919105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06668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229820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393996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632960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894810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4342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065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370741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705302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705302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972348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59" h="302259">
                <a:moveTo>
                  <a:pt x="137160" y="60055"/>
                </a:moveTo>
                <a:lnTo>
                  <a:pt x="7762" y="60055"/>
                </a:lnTo>
                <a:lnTo>
                  <a:pt x="15240" y="59816"/>
                </a:lnTo>
                <a:lnTo>
                  <a:pt x="22717" y="59007"/>
                </a:lnTo>
                <a:lnTo>
                  <a:pt x="63365" y="43529"/>
                </a:lnTo>
                <a:lnTo>
                  <a:pt x="86725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59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762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212378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16" y="36576"/>
                </a:moveTo>
                <a:lnTo>
                  <a:pt x="57912" y="36576"/>
                </a:lnTo>
                <a:lnTo>
                  <a:pt x="64817" y="28884"/>
                </a:lnTo>
                <a:lnTo>
                  <a:pt x="96916" y="5786"/>
                </a:lnTo>
                <a:lnTo>
                  <a:pt x="126492" y="0"/>
                </a:lnTo>
                <a:lnTo>
                  <a:pt x="136755" y="571"/>
                </a:lnTo>
                <a:lnTo>
                  <a:pt x="173807" y="13668"/>
                </a:lnTo>
                <a:lnTo>
                  <a:pt x="191216" y="36576"/>
                </a:lnTo>
                <a:close/>
              </a:path>
              <a:path w="341629" h="228600">
                <a:moveTo>
                  <a:pt x="332946" y="38100"/>
                </a:moveTo>
                <a:lnTo>
                  <a:pt x="192024" y="38100"/>
                </a:lnTo>
                <a:lnTo>
                  <a:pt x="197167" y="30622"/>
                </a:lnTo>
                <a:lnTo>
                  <a:pt x="228004" y="7072"/>
                </a:lnTo>
                <a:lnTo>
                  <a:pt x="259080" y="0"/>
                </a:lnTo>
                <a:lnTo>
                  <a:pt x="267962" y="285"/>
                </a:lnTo>
                <a:lnTo>
                  <a:pt x="306133" y="10287"/>
                </a:lnTo>
                <a:lnTo>
                  <a:pt x="332946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16" y="36576"/>
                </a:lnTo>
                <a:lnTo>
                  <a:pt x="192024" y="38100"/>
                </a:lnTo>
                <a:lnTo>
                  <a:pt x="332946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99060" y="48768"/>
                </a:lnTo>
                <a:lnTo>
                  <a:pt x="96012" y="50292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0960" y="100584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85344"/>
                </a:lnTo>
                <a:lnTo>
                  <a:pt x="138684" y="79248"/>
                </a:lnTo>
                <a:lnTo>
                  <a:pt x="138684" y="73152"/>
                </a:lnTo>
                <a:lnTo>
                  <a:pt x="135636" y="67056"/>
                </a:lnTo>
                <a:lnTo>
                  <a:pt x="134112" y="62484"/>
                </a:lnTo>
                <a:lnTo>
                  <a:pt x="129540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3172" y="48768"/>
                </a:lnTo>
                <a:lnTo>
                  <a:pt x="227076" y="50292"/>
                </a:lnTo>
                <a:lnTo>
                  <a:pt x="220980" y="54864"/>
                </a:lnTo>
                <a:lnTo>
                  <a:pt x="202692" y="85344"/>
                </a:lnTo>
                <a:lnTo>
                  <a:pt x="201168" y="9144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8392"/>
                </a:lnTo>
                <a:lnTo>
                  <a:pt x="278892" y="82296"/>
                </a:lnTo>
                <a:lnTo>
                  <a:pt x="278892" y="76200"/>
                </a:lnTo>
                <a:lnTo>
                  <a:pt x="277368" y="70104"/>
                </a:lnTo>
                <a:lnTo>
                  <a:pt x="268224" y="56388"/>
                </a:lnTo>
                <a:lnTo>
                  <a:pt x="263652" y="53340"/>
                </a:lnTo>
                <a:lnTo>
                  <a:pt x="257555" y="50292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348" y="79795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7942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0020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575540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51394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706985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27767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777643" y="4788130"/>
            <a:ext cx="156903" cy="160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61562" y="4788131"/>
            <a:ext cx="142355" cy="155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204710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1653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1653" y="150876"/>
                </a:moveTo>
                <a:lnTo>
                  <a:pt x="105156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0688" y="73152"/>
                </a:lnTo>
                <a:lnTo>
                  <a:pt x="151653" y="150876"/>
                </a:lnTo>
                <a:close/>
              </a:path>
              <a:path w="346075" h="222884">
                <a:moveTo>
                  <a:pt x="297378" y="150876"/>
                </a:moveTo>
                <a:lnTo>
                  <a:pt x="240792" y="150876"/>
                </a:lnTo>
                <a:lnTo>
                  <a:pt x="281940" y="0"/>
                </a:lnTo>
                <a:lnTo>
                  <a:pt x="345948" y="0"/>
                </a:lnTo>
                <a:lnTo>
                  <a:pt x="297378" y="150876"/>
                </a:lnTo>
                <a:close/>
              </a:path>
              <a:path w="346075" h="222884">
                <a:moveTo>
                  <a:pt x="274320" y="222504"/>
                </a:moveTo>
                <a:lnTo>
                  <a:pt x="211836" y="222504"/>
                </a:lnTo>
                <a:lnTo>
                  <a:pt x="172212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7378" y="150876"/>
                </a:lnTo>
                <a:lnTo>
                  <a:pt x="274320" y="222504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450974" y="4788131"/>
            <a:ext cx="151058" cy="1600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627620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648401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98351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5904" y="222504"/>
                </a:moveTo>
                <a:lnTo>
                  <a:pt x="51708" y="214884"/>
                </a:lnTo>
                <a:lnTo>
                  <a:pt x="17347" y="182213"/>
                </a:lnTo>
                <a:lnTo>
                  <a:pt x="3107" y="143613"/>
                </a:lnTo>
                <a:lnTo>
                  <a:pt x="0" y="108966"/>
                </a:lnTo>
                <a:lnTo>
                  <a:pt x="416" y="100083"/>
                </a:lnTo>
                <a:lnTo>
                  <a:pt x="9714" y="59436"/>
                </a:lnTo>
                <a:lnTo>
                  <a:pt x="31182" y="26717"/>
                </a:lnTo>
                <a:lnTo>
                  <a:pt x="64186" y="5143"/>
                </a:lnTo>
                <a:lnTo>
                  <a:pt x="95904" y="0"/>
                </a:lnTo>
                <a:lnTo>
                  <a:pt x="106144" y="571"/>
                </a:lnTo>
                <a:lnTo>
                  <a:pt x="148863" y="19431"/>
                </a:lnTo>
                <a:lnTo>
                  <a:pt x="161436" y="36576"/>
                </a:lnTo>
                <a:lnTo>
                  <a:pt x="220872" y="36576"/>
                </a:lnTo>
                <a:lnTo>
                  <a:pt x="220872" y="45720"/>
                </a:lnTo>
                <a:lnTo>
                  <a:pt x="102000" y="45720"/>
                </a:lnTo>
                <a:lnTo>
                  <a:pt x="94380" y="47244"/>
                </a:lnTo>
                <a:lnTo>
                  <a:pt x="88284" y="51816"/>
                </a:lnTo>
                <a:lnTo>
                  <a:pt x="82188" y="54864"/>
                </a:lnTo>
                <a:lnTo>
                  <a:pt x="77598" y="59459"/>
                </a:lnTo>
                <a:lnTo>
                  <a:pt x="68472" y="71628"/>
                </a:lnTo>
                <a:lnTo>
                  <a:pt x="65424" y="77724"/>
                </a:lnTo>
                <a:lnTo>
                  <a:pt x="62376" y="92964"/>
                </a:lnTo>
                <a:lnTo>
                  <a:pt x="60852" y="102108"/>
                </a:lnTo>
                <a:lnTo>
                  <a:pt x="60852" y="118872"/>
                </a:lnTo>
                <a:lnTo>
                  <a:pt x="71520" y="155448"/>
                </a:lnTo>
                <a:lnTo>
                  <a:pt x="86760" y="170688"/>
                </a:lnTo>
                <a:lnTo>
                  <a:pt x="92856" y="175260"/>
                </a:lnTo>
                <a:lnTo>
                  <a:pt x="102000" y="176784"/>
                </a:lnTo>
                <a:lnTo>
                  <a:pt x="220872" y="176784"/>
                </a:lnTo>
                <a:lnTo>
                  <a:pt x="220872" y="188976"/>
                </a:lnTo>
                <a:lnTo>
                  <a:pt x="161436" y="188976"/>
                </a:lnTo>
                <a:lnTo>
                  <a:pt x="156293" y="197310"/>
                </a:lnTo>
                <a:lnTo>
                  <a:pt x="150006" y="204216"/>
                </a:lnTo>
                <a:lnTo>
                  <a:pt x="114954" y="220980"/>
                </a:lnTo>
                <a:lnTo>
                  <a:pt x="105286" y="222170"/>
                </a:lnTo>
                <a:lnTo>
                  <a:pt x="95904" y="222504"/>
                </a:lnTo>
                <a:close/>
              </a:path>
              <a:path w="220979" h="312420">
                <a:moveTo>
                  <a:pt x="220872" y="36576"/>
                </a:moveTo>
                <a:lnTo>
                  <a:pt x="162960" y="36576"/>
                </a:lnTo>
                <a:lnTo>
                  <a:pt x="162960" y="6095"/>
                </a:lnTo>
                <a:lnTo>
                  <a:pt x="220872" y="6095"/>
                </a:lnTo>
                <a:lnTo>
                  <a:pt x="220872" y="36576"/>
                </a:lnTo>
                <a:close/>
              </a:path>
              <a:path w="220979" h="312420">
                <a:moveTo>
                  <a:pt x="220872" y="176784"/>
                </a:moveTo>
                <a:lnTo>
                  <a:pt x="120288" y="176784"/>
                </a:lnTo>
                <a:lnTo>
                  <a:pt x="127908" y="175260"/>
                </a:lnTo>
                <a:lnTo>
                  <a:pt x="140100" y="169164"/>
                </a:lnTo>
                <a:lnTo>
                  <a:pt x="146196" y="164592"/>
                </a:lnTo>
                <a:lnTo>
                  <a:pt x="155340" y="152400"/>
                </a:lnTo>
                <a:lnTo>
                  <a:pt x="158388" y="146304"/>
                </a:lnTo>
                <a:lnTo>
                  <a:pt x="159912" y="138684"/>
                </a:lnTo>
                <a:lnTo>
                  <a:pt x="162960" y="131064"/>
                </a:lnTo>
                <a:lnTo>
                  <a:pt x="161436" y="88392"/>
                </a:lnTo>
                <a:lnTo>
                  <a:pt x="158388" y="80772"/>
                </a:lnTo>
                <a:lnTo>
                  <a:pt x="156864" y="73152"/>
                </a:lnTo>
                <a:lnTo>
                  <a:pt x="121812" y="45720"/>
                </a:lnTo>
                <a:lnTo>
                  <a:pt x="220872" y="45720"/>
                </a:lnTo>
                <a:lnTo>
                  <a:pt x="220872" y="176784"/>
                </a:lnTo>
                <a:close/>
              </a:path>
              <a:path w="220979" h="312420">
                <a:moveTo>
                  <a:pt x="206865" y="271272"/>
                </a:moveTo>
                <a:lnTo>
                  <a:pt x="114192" y="271272"/>
                </a:lnTo>
                <a:lnTo>
                  <a:pt x="126146" y="270390"/>
                </a:lnTo>
                <a:lnTo>
                  <a:pt x="136671" y="267652"/>
                </a:lnTo>
                <a:lnTo>
                  <a:pt x="162368" y="228981"/>
                </a:lnTo>
                <a:lnTo>
                  <a:pt x="162960" y="188976"/>
                </a:lnTo>
                <a:lnTo>
                  <a:pt x="220872" y="188976"/>
                </a:lnTo>
                <a:lnTo>
                  <a:pt x="219914" y="229028"/>
                </a:lnTo>
                <a:lnTo>
                  <a:pt x="207752" y="270009"/>
                </a:lnTo>
                <a:lnTo>
                  <a:pt x="206865" y="271272"/>
                </a:lnTo>
                <a:close/>
              </a:path>
              <a:path w="220979" h="312420">
                <a:moveTo>
                  <a:pt x="106572" y="312420"/>
                </a:moveTo>
                <a:lnTo>
                  <a:pt x="64186" y="306800"/>
                </a:lnTo>
                <a:lnTo>
                  <a:pt x="28467" y="286702"/>
                </a:lnTo>
                <a:lnTo>
                  <a:pt x="8965" y="250531"/>
                </a:lnTo>
                <a:lnTo>
                  <a:pt x="7512" y="240792"/>
                </a:lnTo>
                <a:lnTo>
                  <a:pt x="68472" y="240792"/>
                </a:lnTo>
                <a:lnTo>
                  <a:pt x="71306" y="249102"/>
                </a:lnTo>
                <a:lnTo>
                  <a:pt x="75140" y="255841"/>
                </a:lnTo>
                <a:lnTo>
                  <a:pt x="114192" y="271272"/>
                </a:lnTo>
                <a:lnTo>
                  <a:pt x="206865" y="271272"/>
                </a:lnTo>
                <a:lnTo>
                  <a:pt x="202584" y="277368"/>
                </a:lnTo>
                <a:lnTo>
                  <a:pt x="167532" y="303276"/>
                </a:lnTo>
                <a:lnTo>
                  <a:pt x="124241" y="311848"/>
                </a:lnTo>
                <a:lnTo>
                  <a:pt x="106572" y="312420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82197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200516" y="117348"/>
                </a:lnTo>
                <a:lnTo>
                  <a:pt x="200787" y="117919"/>
                </a:lnTo>
                <a:lnTo>
                  <a:pt x="203406" y="125515"/>
                </a:lnTo>
                <a:lnTo>
                  <a:pt x="204085" y="128016"/>
                </a:lnTo>
                <a:lnTo>
                  <a:pt x="109728" y="128016"/>
                </a:lnTo>
                <a:lnTo>
                  <a:pt x="98012" y="129111"/>
                </a:lnTo>
                <a:lnTo>
                  <a:pt x="64198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200516" y="117348"/>
                </a:moveTo>
                <a:lnTo>
                  <a:pt x="62484" y="117348"/>
                </a:lnTo>
                <a:lnTo>
                  <a:pt x="68746" y="107894"/>
                </a:lnTo>
                <a:lnTo>
                  <a:pt x="101869" y="84391"/>
                </a:lnTo>
                <a:lnTo>
                  <a:pt x="128016" y="79248"/>
                </a:lnTo>
                <a:lnTo>
                  <a:pt x="139993" y="79795"/>
                </a:lnTo>
                <a:lnTo>
                  <a:pt x="182308" y="94869"/>
                </a:lnTo>
                <a:lnTo>
                  <a:pt x="200516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80" y="170021"/>
                </a:lnTo>
                <a:lnTo>
                  <a:pt x="127825" y="131445"/>
                </a:lnTo>
                <a:lnTo>
                  <a:pt x="109728" y="128016"/>
                </a:lnTo>
                <a:lnTo>
                  <a:pt x="204085" y="128016"/>
                </a:lnTo>
                <a:lnTo>
                  <a:pt x="208778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043256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7160" y="291084"/>
                </a:moveTo>
                <a:lnTo>
                  <a:pt x="106680" y="291084"/>
                </a:lnTo>
                <a:lnTo>
                  <a:pt x="99845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6576" y="239268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7160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153399" y="4788131"/>
            <a:ext cx="141274" cy="1600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7545338-5602-493B-AD69-14FE5E9713FE}"/>
              </a:ext>
            </a:extLst>
          </p:cNvPr>
          <p:cNvGrpSpPr/>
          <p:nvPr/>
        </p:nvGrpSpPr>
        <p:grpSpPr>
          <a:xfrm>
            <a:off x="4774918" y="1003885"/>
            <a:ext cx="2642163" cy="2127456"/>
            <a:chOff x="4855867" y="1287530"/>
            <a:chExt cx="2178760" cy="17543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C6143F-27E9-4562-9258-0DEDD783E889}"/>
                </a:ext>
              </a:extLst>
            </p:cNvPr>
            <p:cNvGrpSpPr/>
            <p:nvPr/>
          </p:nvGrpSpPr>
          <p:grpSpPr>
            <a:xfrm>
              <a:off x="4855867" y="1287530"/>
              <a:ext cx="2178760" cy="1754326"/>
              <a:chOff x="2114550" y="192677"/>
              <a:chExt cx="7962900" cy="641168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F0773D-C078-446A-BF0B-1B35DEDBA260}"/>
                  </a:ext>
                </a:extLst>
              </p:cNvPr>
              <p:cNvGrpSpPr/>
              <p:nvPr/>
            </p:nvGrpSpPr>
            <p:grpSpPr>
              <a:xfrm>
                <a:off x="2114550" y="192677"/>
                <a:ext cx="7962900" cy="6411686"/>
                <a:chOff x="2114550" y="223157"/>
                <a:chExt cx="7962900" cy="6411686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576084B-9066-455C-ADDF-DEA7F8004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14550" y="223157"/>
                  <a:ext cx="7962900" cy="6411686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CAE0044-3C43-4C39-8565-03EA7A0780E1}"/>
                    </a:ext>
                  </a:extLst>
                </p:cNvPr>
                <p:cNvSpPr/>
                <p:nvPr/>
              </p:nvSpPr>
              <p:spPr>
                <a:xfrm>
                  <a:off x="5679440" y="4399280"/>
                  <a:ext cx="243840" cy="3759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4B30500-A5BD-495F-AED9-19CC8455DB46}"/>
                  </a:ext>
                </a:extLst>
              </p:cNvPr>
              <p:cNvSpPr/>
              <p:nvPr/>
            </p:nvSpPr>
            <p:spPr>
              <a:xfrm>
                <a:off x="5699760" y="4287520"/>
                <a:ext cx="487680" cy="71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158CB8-13BE-4CF9-A319-C000141550CC}"/>
                </a:ext>
              </a:extLst>
            </p:cNvPr>
            <p:cNvSpPr/>
            <p:nvPr/>
          </p:nvSpPr>
          <p:spPr>
            <a:xfrm>
              <a:off x="5897988" y="1451729"/>
              <a:ext cx="1021286" cy="126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2653FE-2A9E-477E-BBFD-A6E3FA91C52B}"/>
              </a:ext>
            </a:extLst>
          </p:cNvPr>
          <p:cNvSpPr txBox="1"/>
          <p:nvPr/>
        </p:nvSpPr>
        <p:spPr>
          <a:xfrm>
            <a:off x="3566160" y="3209097"/>
            <a:ext cx="49580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Rules:	 	</a:t>
            </a:r>
            <a:r>
              <a:rPr lang="en-US" sz="3600" dirty="0">
                <a:solidFill>
                  <a:schemeClr val="accent1"/>
                </a:solidFill>
              </a:rPr>
              <a:t>rule 1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2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			rule 3 …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E6CE-09D9-417A-AD07-1543641F256B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Traditional Software Development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91054-14C3-4D4D-ACD6-C5BAE3911C53}"/>
              </a:ext>
            </a:extLst>
          </p:cNvPr>
          <p:cNvSpPr txBox="1"/>
          <p:nvPr/>
        </p:nvSpPr>
        <p:spPr>
          <a:xfrm>
            <a:off x="3566160" y="5063413"/>
            <a:ext cx="2759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“cat”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980CC-CB76-4336-B5B7-3E1B3CDFCFB4}"/>
              </a:ext>
            </a:extLst>
          </p:cNvPr>
          <p:cNvSpPr txBox="1"/>
          <p:nvPr/>
        </p:nvSpPr>
        <p:spPr>
          <a:xfrm>
            <a:off x="3566160" y="1929815"/>
            <a:ext cx="168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768766" y="5855277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59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59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007757" y="5909310"/>
            <a:ext cx="142355" cy="1548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182325" y="5905153"/>
            <a:ext cx="142355" cy="1558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357931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378713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419238" y="5863590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7160" y="291084"/>
                </a:moveTo>
                <a:lnTo>
                  <a:pt x="106680" y="291084"/>
                </a:lnTo>
                <a:lnTo>
                  <a:pt x="99845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6576" y="239268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7160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12773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93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189913" y="5535930"/>
            <a:ext cx="176645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212773" y="5554980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343698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872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343698" y="5554980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403965" y="5435484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424747" y="5493674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472546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6096" y="240792"/>
                </a:lnTo>
                <a:lnTo>
                  <a:pt x="0" y="195072"/>
                </a:lnTo>
                <a:lnTo>
                  <a:pt x="523" y="183903"/>
                </a:lnTo>
                <a:lnTo>
                  <a:pt x="9834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8580" y="153924"/>
                </a:lnTo>
                <a:lnTo>
                  <a:pt x="65532" y="161544"/>
                </a:lnTo>
                <a:lnTo>
                  <a:pt x="64008" y="170688"/>
                </a:lnTo>
                <a:lnTo>
                  <a:pt x="62888" y="176664"/>
                </a:lnTo>
                <a:lnTo>
                  <a:pt x="61941" y="182880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282" y="288964"/>
                </a:lnTo>
                <a:lnTo>
                  <a:pt x="155638" y="296227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4968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4968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652309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7620" y="240792"/>
                </a:lnTo>
                <a:lnTo>
                  <a:pt x="0" y="195072"/>
                </a:lnTo>
                <a:lnTo>
                  <a:pt x="547" y="183903"/>
                </a:lnTo>
                <a:lnTo>
                  <a:pt x="2095" y="173164"/>
                </a:lnTo>
                <a:lnTo>
                  <a:pt x="4500" y="162710"/>
                </a:lnTo>
                <a:lnTo>
                  <a:pt x="7620" y="152400"/>
                </a:lnTo>
                <a:lnTo>
                  <a:pt x="10477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496" y="288964"/>
                </a:lnTo>
                <a:lnTo>
                  <a:pt x="156210" y="296227"/>
                </a:lnTo>
                <a:lnTo>
                  <a:pt x="121539" y="312420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6492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6492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832071" y="5489517"/>
            <a:ext cx="151058" cy="160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007677" y="5489517"/>
            <a:ext cx="142355" cy="15586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292388" y="5435311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269528" y="562624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432665" y="5489518"/>
            <a:ext cx="148590" cy="160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590606" y="5493674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025" y="251460"/>
                </a:moveTo>
                <a:lnTo>
                  <a:pt x="57912" y="251460"/>
                </a:lnTo>
                <a:lnTo>
                  <a:pt x="65532" y="249936"/>
                </a:lnTo>
                <a:lnTo>
                  <a:pt x="71628" y="246888"/>
                </a:lnTo>
                <a:lnTo>
                  <a:pt x="74676" y="240792"/>
                </a:lnTo>
                <a:lnTo>
                  <a:pt x="79248" y="236220"/>
                </a:lnTo>
                <a:lnTo>
                  <a:pt x="80772" y="230124"/>
                </a:lnTo>
                <a:lnTo>
                  <a:pt x="80772" y="213360"/>
                </a:lnTo>
                <a:lnTo>
                  <a:pt x="77724" y="210312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lnTo>
                  <a:pt x="135025" y="251460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27432" y="300228"/>
                </a:lnTo>
                <a:lnTo>
                  <a:pt x="21336" y="298704"/>
                </a:lnTo>
                <a:lnTo>
                  <a:pt x="21336" y="248412"/>
                </a:lnTo>
                <a:lnTo>
                  <a:pt x="27432" y="249936"/>
                </a:lnTo>
                <a:lnTo>
                  <a:pt x="39624" y="249936"/>
                </a:lnTo>
                <a:lnTo>
                  <a:pt x="45720" y="251460"/>
                </a:lnTo>
                <a:lnTo>
                  <a:pt x="135025" y="251460"/>
                </a:lnTo>
                <a:lnTo>
                  <a:pt x="130492" y="262770"/>
                </a:lnTo>
                <a:lnTo>
                  <a:pt x="98440" y="294441"/>
                </a:lnTo>
                <a:lnTo>
                  <a:pt x="74342" y="299632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753744" y="5489517"/>
            <a:ext cx="151058" cy="160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929350" y="5489516"/>
            <a:ext cx="97675" cy="1558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408121" y="5855277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59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365" y="43529"/>
                </a:lnTo>
                <a:lnTo>
                  <a:pt x="86725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59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555699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41" y="263032"/>
                </a:lnTo>
                <a:lnTo>
                  <a:pt x="127023" y="260985"/>
                </a:lnTo>
                <a:lnTo>
                  <a:pt x="151288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719876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37160"/>
                </a:lnTo>
                <a:lnTo>
                  <a:pt x="158455" y="129540"/>
                </a:lnTo>
                <a:lnTo>
                  <a:pt x="158455" y="12192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883013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94" y="547"/>
                </a:lnTo>
                <a:lnTo>
                  <a:pt x="163004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70063" y="83820"/>
                </a:lnTo>
                <a:lnTo>
                  <a:pt x="67015" y="91440"/>
                </a:lnTo>
                <a:lnTo>
                  <a:pt x="62443" y="114300"/>
                </a:lnTo>
                <a:lnTo>
                  <a:pt x="62443" y="129540"/>
                </a:lnTo>
                <a:lnTo>
                  <a:pt x="60919" y="13716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3004" y="302061"/>
                </a:lnTo>
                <a:lnTo>
                  <a:pt x="121094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138603" y="5909310"/>
            <a:ext cx="142355" cy="1548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313170" y="5905153"/>
            <a:ext cx="142355" cy="1558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488776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509558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549044" y="5863590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0703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659188" y="5905154"/>
            <a:ext cx="141276" cy="1600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212773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93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189913" y="5535930"/>
            <a:ext cx="176645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212773" y="5554980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43698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872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343698" y="5554980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403965" y="5435484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424747" y="5493674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472546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6096" y="240792"/>
                </a:lnTo>
                <a:lnTo>
                  <a:pt x="0" y="195072"/>
                </a:lnTo>
                <a:lnTo>
                  <a:pt x="523" y="183903"/>
                </a:lnTo>
                <a:lnTo>
                  <a:pt x="9834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8580" y="153924"/>
                </a:lnTo>
                <a:lnTo>
                  <a:pt x="65532" y="161544"/>
                </a:lnTo>
                <a:lnTo>
                  <a:pt x="64008" y="170688"/>
                </a:lnTo>
                <a:lnTo>
                  <a:pt x="62888" y="176664"/>
                </a:lnTo>
                <a:lnTo>
                  <a:pt x="61941" y="182880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282" y="288964"/>
                </a:lnTo>
                <a:lnTo>
                  <a:pt x="155638" y="296227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4968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4968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652309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7620" y="240792"/>
                </a:lnTo>
                <a:lnTo>
                  <a:pt x="0" y="195072"/>
                </a:lnTo>
                <a:lnTo>
                  <a:pt x="547" y="183903"/>
                </a:lnTo>
                <a:lnTo>
                  <a:pt x="2095" y="173164"/>
                </a:lnTo>
                <a:lnTo>
                  <a:pt x="4500" y="162710"/>
                </a:lnTo>
                <a:lnTo>
                  <a:pt x="7620" y="152400"/>
                </a:lnTo>
                <a:lnTo>
                  <a:pt x="10477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496" y="288964"/>
                </a:lnTo>
                <a:lnTo>
                  <a:pt x="156210" y="296227"/>
                </a:lnTo>
                <a:lnTo>
                  <a:pt x="121539" y="312420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6492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6492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832071" y="5489517"/>
            <a:ext cx="151058" cy="160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007677" y="5489517"/>
            <a:ext cx="142355" cy="1558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292388" y="5435311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269528" y="562624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432665" y="5489518"/>
            <a:ext cx="148590" cy="160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590606" y="5493674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025" y="251460"/>
                </a:moveTo>
                <a:lnTo>
                  <a:pt x="57912" y="251460"/>
                </a:lnTo>
                <a:lnTo>
                  <a:pt x="65532" y="249936"/>
                </a:lnTo>
                <a:lnTo>
                  <a:pt x="71628" y="246888"/>
                </a:lnTo>
                <a:lnTo>
                  <a:pt x="74676" y="240792"/>
                </a:lnTo>
                <a:lnTo>
                  <a:pt x="79248" y="236220"/>
                </a:lnTo>
                <a:lnTo>
                  <a:pt x="80772" y="230124"/>
                </a:lnTo>
                <a:lnTo>
                  <a:pt x="80772" y="213360"/>
                </a:lnTo>
                <a:lnTo>
                  <a:pt x="77724" y="210312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lnTo>
                  <a:pt x="135025" y="251460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27432" y="300228"/>
                </a:lnTo>
                <a:lnTo>
                  <a:pt x="21336" y="298704"/>
                </a:lnTo>
                <a:lnTo>
                  <a:pt x="21336" y="248412"/>
                </a:lnTo>
                <a:lnTo>
                  <a:pt x="27432" y="249936"/>
                </a:lnTo>
                <a:lnTo>
                  <a:pt x="39624" y="249936"/>
                </a:lnTo>
                <a:lnTo>
                  <a:pt x="45720" y="251460"/>
                </a:lnTo>
                <a:lnTo>
                  <a:pt x="135025" y="251460"/>
                </a:lnTo>
                <a:lnTo>
                  <a:pt x="130492" y="262770"/>
                </a:lnTo>
                <a:lnTo>
                  <a:pt x="98440" y="294441"/>
                </a:lnTo>
                <a:lnTo>
                  <a:pt x="74342" y="299632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753744" y="5489517"/>
            <a:ext cx="151058" cy="1600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929350" y="5489516"/>
            <a:ext cx="97675" cy="15586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455275" y="5855277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603929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34" y="313944"/>
                </a:moveTo>
                <a:lnTo>
                  <a:pt x="66962" y="306324"/>
                </a:lnTo>
                <a:lnTo>
                  <a:pt x="31910" y="280416"/>
                </a:lnTo>
                <a:lnTo>
                  <a:pt x="12408" y="246554"/>
                </a:lnTo>
                <a:lnTo>
                  <a:pt x="1430" y="197739"/>
                </a:lnTo>
                <a:lnTo>
                  <a:pt x="0" y="150876"/>
                </a:lnTo>
                <a:lnTo>
                  <a:pt x="239" y="135231"/>
                </a:lnTo>
                <a:lnTo>
                  <a:pt x="7526" y="82296"/>
                </a:lnTo>
                <a:lnTo>
                  <a:pt x="24457" y="43505"/>
                </a:lnTo>
                <a:lnTo>
                  <a:pt x="57199" y="12739"/>
                </a:lnTo>
                <a:lnTo>
                  <a:pt x="98466" y="547"/>
                </a:lnTo>
                <a:lnTo>
                  <a:pt x="109634" y="0"/>
                </a:lnTo>
                <a:lnTo>
                  <a:pt x="120802" y="547"/>
                </a:lnTo>
                <a:lnTo>
                  <a:pt x="162069" y="12739"/>
                </a:lnTo>
                <a:lnTo>
                  <a:pt x="194811" y="43505"/>
                </a:lnTo>
                <a:lnTo>
                  <a:pt x="198603" y="50292"/>
                </a:lnTo>
                <a:lnTo>
                  <a:pt x="100490" y="50292"/>
                </a:lnTo>
                <a:lnTo>
                  <a:pt x="82202" y="59436"/>
                </a:lnTo>
                <a:lnTo>
                  <a:pt x="77630" y="65532"/>
                </a:lnTo>
                <a:lnTo>
                  <a:pt x="68486" y="83820"/>
                </a:lnTo>
                <a:lnTo>
                  <a:pt x="65438" y="91440"/>
                </a:lnTo>
                <a:lnTo>
                  <a:pt x="62390" y="106680"/>
                </a:lnTo>
                <a:lnTo>
                  <a:pt x="62390" y="114300"/>
                </a:lnTo>
                <a:lnTo>
                  <a:pt x="60866" y="121920"/>
                </a:lnTo>
                <a:lnTo>
                  <a:pt x="60866" y="187452"/>
                </a:lnTo>
                <a:lnTo>
                  <a:pt x="61390" y="196572"/>
                </a:lnTo>
                <a:lnTo>
                  <a:pt x="72677" y="238696"/>
                </a:lnTo>
                <a:lnTo>
                  <a:pt x="109634" y="263652"/>
                </a:lnTo>
                <a:lnTo>
                  <a:pt x="198848" y="263652"/>
                </a:lnTo>
                <a:lnTo>
                  <a:pt x="194811" y="270652"/>
                </a:lnTo>
                <a:lnTo>
                  <a:pt x="162069" y="302061"/>
                </a:lnTo>
                <a:lnTo>
                  <a:pt x="120802" y="313610"/>
                </a:lnTo>
                <a:lnTo>
                  <a:pt x="109634" y="313944"/>
                </a:lnTo>
                <a:close/>
              </a:path>
              <a:path w="220979" h="314325">
                <a:moveTo>
                  <a:pt x="198848" y="263652"/>
                </a:moveTo>
                <a:lnTo>
                  <a:pt x="109634" y="263652"/>
                </a:lnTo>
                <a:lnTo>
                  <a:pt x="118230" y="263032"/>
                </a:lnTo>
                <a:lnTo>
                  <a:pt x="125827" y="260985"/>
                </a:lnTo>
                <a:lnTo>
                  <a:pt x="149734" y="231100"/>
                </a:lnTo>
                <a:lnTo>
                  <a:pt x="158402" y="187452"/>
                </a:lnTo>
                <a:lnTo>
                  <a:pt x="158640" y="178593"/>
                </a:lnTo>
                <a:lnTo>
                  <a:pt x="159164" y="170307"/>
                </a:lnTo>
                <a:lnTo>
                  <a:pt x="159688" y="162591"/>
                </a:lnTo>
                <a:lnTo>
                  <a:pt x="159875" y="156972"/>
                </a:lnTo>
                <a:lnTo>
                  <a:pt x="159926" y="150876"/>
                </a:lnTo>
                <a:lnTo>
                  <a:pt x="158402" y="144780"/>
                </a:lnTo>
                <a:lnTo>
                  <a:pt x="158402" y="121920"/>
                </a:lnTo>
                <a:lnTo>
                  <a:pt x="156878" y="114300"/>
                </a:lnTo>
                <a:lnTo>
                  <a:pt x="156878" y="106680"/>
                </a:lnTo>
                <a:lnTo>
                  <a:pt x="155354" y="99060"/>
                </a:lnTo>
                <a:lnTo>
                  <a:pt x="152306" y="91440"/>
                </a:lnTo>
                <a:lnTo>
                  <a:pt x="150782" y="83820"/>
                </a:lnTo>
                <a:lnTo>
                  <a:pt x="144686" y="71628"/>
                </a:lnTo>
                <a:lnTo>
                  <a:pt x="135542" y="59436"/>
                </a:lnTo>
                <a:lnTo>
                  <a:pt x="130970" y="56388"/>
                </a:lnTo>
                <a:lnTo>
                  <a:pt x="124874" y="53340"/>
                </a:lnTo>
                <a:lnTo>
                  <a:pt x="117254" y="50292"/>
                </a:lnTo>
                <a:lnTo>
                  <a:pt x="198603" y="50292"/>
                </a:lnTo>
                <a:lnTo>
                  <a:pt x="215743" y="98036"/>
                </a:lnTo>
                <a:lnTo>
                  <a:pt x="220886" y="156972"/>
                </a:lnTo>
                <a:lnTo>
                  <a:pt x="220315" y="178069"/>
                </a:lnTo>
                <a:lnTo>
                  <a:pt x="211742" y="231648"/>
                </a:lnTo>
                <a:lnTo>
                  <a:pt x="201265" y="259461"/>
                </a:lnTo>
                <a:lnTo>
                  <a:pt x="19884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767029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7919" y="12739"/>
                </a:lnTo>
                <a:lnTo>
                  <a:pt x="99162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9141" y="263032"/>
                </a:lnTo>
                <a:lnTo>
                  <a:pt x="127023" y="260985"/>
                </a:lnTo>
                <a:lnTo>
                  <a:pt x="151288" y="231100"/>
                </a:lnTo>
                <a:lnTo>
                  <a:pt x="159979" y="187452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931205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463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4512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2257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285" y="263032"/>
                </a:lnTo>
                <a:lnTo>
                  <a:pt x="125882" y="260985"/>
                </a:lnTo>
                <a:lnTo>
                  <a:pt x="151075" y="231100"/>
                </a:lnTo>
                <a:lnTo>
                  <a:pt x="155242" y="214241"/>
                </a:lnTo>
                <a:lnTo>
                  <a:pt x="156743" y="205549"/>
                </a:lnTo>
                <a:lnTo>
                  <a:pt x="157957" y="196572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44780"/>
                </a:lnTo>
                <a:lnTo>
                  <a:pt x="158457" y="13716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5409" y="99060"/>
                </a:lnTo>
                <a:lnTo>
                  <a:pt x="152361" y="91440"/>
                </a:lnTo>
                <a:lnTo>
                  <a:pt x="150837" y="83820"/>
                </a:lnTo>
                <a:lnTo>
                  <a:pt x="141693" y="65532"/>
                </a:lnTo>
                <a:lnTo>
                  <a:pt x="135597" y="59436"/>
                </a:lnTo>
                <a:lnTo>
                  <a:pt x="131025" y="56388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170170" y="5909310"/>
            <a:ext cx="157942" cy="1517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415395" y="5851121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4973" y="12573"/>
                </a:lnTo>
                <a:lnTo>
                  <a:pt x="199334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74" y="51387"/>
                </a:lnTo>
                <a:lnTo>
                  <a:pt x="68008" y="83629"/>
                </a:lnTo>
                <a:lnTo>
                  <a:pt x="66090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18872" y="128016"/>
                </a:lnTo>
                <a:lnTo>
                  <a:pt x="126492" y="126492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2400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35493" y="56721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550" y="94726"/>
                </a:lnTo>
                <a:lnTo>
                  <a:pt x="210312" y="104775"/>
                </a:lnTo>
                <a:lnTo>
                  <a:pt x="206930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60" y="263652"/>
                </a:moveTo>
                <a:lnTo>
                  <a:pt x="111252" y="263652"/>
                </a:lnTo>
                <a:lnTo>
                  <a:pt x="120991" y="263032"/>
                </a:lnTo>
                <a:lnTo>
                  <a:pt x="129730" y="260985"/>
                </a:lnTo>
                <a:lnTo>
                  <a:pt x="159124" y="227076"/>
                </a:lnTo>
                <a:lnTo>
                  <a:pt x="159939" y="217384"/>
                </a:lnTo>
                <a:lnTo>
                  <a:pt x="159924" y="214884"/>
                </a:lnTo>
                <a:lnTo>
                  <a:pt x="143256" y="179832"/>
                </a:lnTo>
                <a:lnTo>
                  <a:pt x="121920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27" y="150328"/>
                </a:lnTo>
                <a:lnTo>
                  <a:pt x="215669" y="180379"/>
                </a:lnTo>
                <a:lnTo>
                  <a:pt x="223918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60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80772" y="256032"/>
                </a:lnTo>
                <a:lnTo>
                  <a:pt x="102108" y="263652"/>
                </a:lnTo>
                <a:lnTo>
                  <a:pt x="211360" y="263652"/>
                </a:lnTo>
                <a:lnTo>
                  <a:pt x="209764" y="266414"/>
                </a:lnTo>
                <a:lnTo>
                  <a:pt x="181570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672050" y="5905153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16" y="36576"/>
                </a:moveTo>
                <a:lnTo>
                  <a:pt x="59436" y="36576"/>
                </a:lnTo>
                <a:lnTo>
                  <a:pt x="65460" y="28884"/>
                </a:lnTo>
                <a:lnTo>
                  <a:pt x="96916" y="5786"/>
                </a:lnTo>
                <a:lnTo>
                  <a:pt x="126492" y="0"/>
                </a:lnTo>
                <a:lnTo>
                  <a:pt x="137398" y="571"/>
                </a:lnTo>
                <a:lnTo>
                  <a:pt x="173807" y="13668"/>
                </a:lnTo>
                <a:lnTo>
                  <a:pt x="191216" y="36576"/>
                </a:lnTo>
                <a:close/>
              </a:path>
              <a:path w="341629" h="228600">
                <a:moveTo>
                  <a:pt x="332946" y="38100"/>
                </a:moveTo>
                <a:lnTo>
                  <a:pt x="192024" y="38100"/>
                </a:lnTo>
                <a:lnTo>
                  <a:pt x="197810" y="30622"/>
                </a:lnTo>
                <a:lnTo>
                  <a:pt x="228004" y="7072"/>
                </a:lnTo>
                <a:lnTo>
                  <a:pt x="259080" y="0"/>
                </a:lnTo>
                <a:lnTo>
                  <a:pt x="267962" y="285"/>
                </a:lnTo>
                <a:lnTo>
                  <a:pt x="306705" y="10287"/>
                </a:lnTo>
                <a:lnTo>
                  <a:pt x="332946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16" y="36576"/>
                </a:lnTo>
                <a:lnTo>
                  <a:pt x="192024" y="38100"/>
                </a:lnTo>
                <a:lnTo>
                  <a:pt x="332946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0960" y="100584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8684" y="73152"/>
                </a:lnTo>
                <a:lnTo>
                  <a:pt x="135636" y="67056"/>
                </a:lnTo>
                <a:lnTo>
                  <a:pt x="134112" y="62484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0980" y="54864"/>
                </a:lnTo>
                <a:lnTo>
                  <a:pt x="202692" y="85344"/>
                </a:lnTo>
                <a:lnTo>
                  <a:pt x="201168" y="9144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74319" y="65532"/>
                </a:lnTo>
                <a:lnTo>
                  <a:pt x="272795" y="60960"/>
                </a:lnTo>
                <a:lnTo>
                  <a:pt x="268224" y="56388"/>
                </a:lnTo>
                <a:lnTo>
                  <a:pt x="263652" y="53340"/>
                </a:lnTo>
                <a:lnTo>
                  <a:pt x="257555" y="50292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939097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959879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035213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112106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166658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6187439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6237316" y="5905153"/>
            <a:ext cx="156903" cy="1600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421235" y="5905153"/>
            <a:ext cx="142355" cy="1558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6664383" y="5909310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1940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1836" y="222504"/>
                </a:lnTo>
                <a:lnTo>
                  <a:pt x="172212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910647" y="5905153"/>
            <a:ext cx="151058" cy="160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087293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108075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158027" y="5905153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5899" y="222504"/>
                </a:moveTo>
                <a:lnTo>
                  <a:pt x="53227" y="214884"/>
                </a:lnTo>
                <a:lnTo>
                  <a:pt x="22747" y="190500"/>
                </a:lnTo>
                <a:lnTo>
                  <a:pt x="5983" y="153924"/>
                </a:lnTo>
                <a:lnTo>
                  <a:pt x="102" y="115824"/>
                </a:lnTo>
                <a:lnTo>
                  <a:pt x="0" y="108966"/>
                </a:lnTo>
                <a:lnTo>
                  <a:pt x="435" y="100083"/>
                </a:lnTo>
                <a:lnTo>
                  <a:pt x="10376" y="59436"/>
                </a:lnTo>
                <a:lnTo>
                  <a:pt x="31820" y="26717"/>
                </a:lnTo>
                <a:lnTo>
                  <a:pt x="64181" y="5143"/>
                </a:lnTo>
                <a:lnTo>
                  <a:pt x="95899" y="0"/>
                </a:lnTo>
                <a:lnTo>
                  <a:pt x="106782" y="571"/>
                </a:lnTo>
                <a:lnTo>
                  <a:pt x="150001" y="19431"/>
                </a:lnTo>
                <a:lnTo>
                  <a:pt x="161431" y="36576"/>
                </a:lnTo>
                <a:lnTo>
                  <a:pt x="220867" y="36576"/>
                </a:lnTo>
                <a:lnTo>
                  <a:pt x="220867" y="45720"/>
                </a:lnTo>
                <a:lnTo>
                  <a:pt x="101995" y="45720"/>
                </a:lnTo>
                <a:lnTo>
                  <a:pt x="95899" y="47244"/>
                </a:lnTo>
                <a:lnTo>
                  <a:pt x="88279" y="51816"/>
                </a:lnTo>
                <a:lnTo>
                  <a:pt x="82183" y="54864"/>
                </a:lnTo>
                <a:lnTo>
                  <a:pt x="77594" y="59459"/>
                </a:lnTo>
                <a:lnTo>
                  <a:pt x="60847" y="102108"/>
                </a:lnTo>
                <a:lnTo>
                  <a:pt x="60847" y="118872"/>
                </a:lnTo>
                <a:lnTo>
                  <a:pt x="71515" y="155448"/>
                </a:lnTo>
                <a:lnTo>
                  <a:pt x="88279" y="170688"/>
                </a:lnTo>
                <a:lnTo>
                  <a:pt x="94375" y="175260"/>
                </a:lnTo>
                <a:lnTo>
                  <a:pt x="101995" y="176784"/>
                </a:lnTo>
                <a:lnTo>
                  <a:pt x="220867" y="176784"/>
                </a:lnTo>
                <a:lnTo>
                  <a:pt x="220867" y="188976"/>
                </a:lnTo>
                <a:lnTo>
                  <a:pt x="161431" y="188976"/>
                </a:lnTo>
                <a:lnTo>
                  <a:pt x="156288" y="197310"/>
                </a:lnTo>
                <a:lnTo>
                  <a:pt x="150001" y="204216"/>
                </a:lnTo>
                <a:lnTo>
                  <a:pt x="115521" y="220980"/>
                </a:lnTo>
                <a:lnTo>
                  <a:pt x="105924" y="222170"/>
                </a:lnTo>
                <a:lnTo>
                  <a:pt x="95899" y="222504"/>
                </a:lnTo>
                <a:close/>
              </a:path>
              <a:path w="220979" h="312420">
                <a:moveTo>
                  <a:pt x="220867" y="36576"/>
                </a:moveTo>
                <a:lnTo>
                  <a:pt x="162955" y="36576"/>
                </a:lnTo>
                <a:lnTo>
                  <a:pt x="162955" y="6095"/>
                </a:lnTo>
                <a:lnTo>
                  <a:pt x="220867" y="6095"/>
                </a:lnTo>
                <a:lnTo>
                  <a:pt x="220867" y="36576"/>
                </a:lnTo>
                <a:close/>
              </a:path>
              <a:path w="220979" h="312420">
                <a:moveTo>
                  <a:pt x="220867" y="176784"/>
                </a:moveTo>
                <a:lnTo>
                  <a:pt x="120283" y="176784"/>
                </a:lnTo>
                <a:lnTo>
                  <a:pt x="127903" y="175260"/>
                </a:lnTo>
                <a:lnTo>
                  <a:pt x="133999" y="172212"/>
                </a:lnTo>
                <a:lnTo>
                  <a:pt x="159907" y="138684"/>
                </a:lnTo>
                <a:lnTo>
                  <a:pt x="162955" y="131064"/>
                </a:lnTo>
                <a:lnTo>
                  <a:pt x="161431" y="88392"/>
                </a:lnTo>
                <a:lnTo>
                  <a:pt x="137047" y="51816"/>
                </a:lnTo>
                <a:lnTo>
                  <a:pt x="111139" y="45720"/>
                </a:lnTo>
                <a:lnTo>
                  <a:pt x="220867" y="45720"/>
                </a:lnTo>
                <a:lnTo>
                  <a:pt x="220867" y="176784"/>
                </a:lnTo>
                <a:close/>
              </a:path>
              <a:path w="220979" h="312420">
                <a:moveTo>
                  <a:pt x="206860" y="271272"/>
                </a:moveTo>
                <a:lnTo>
                  <a:pt x="114187" y="271272"/>
                </a:lnTo>
                <a:lnTo>
                  <a:pt x="126784" y="270390"/>
                </a:lnTo>
                <a:lnTo>
                  <a:pt x="137238" y="267652"/>
                </a:lnTo>
                <a:lnTo>
                  <a:pt x="163003" y="229028"/>
                </a:lnTo>
                <a:lnTo>
                  <a:pt x="162955" y="188976"/>
                </a:lnTo>
                <a:lnTo>
                  <a:pt x="220867" y="188976"/>
                </a:lnTo>
                <a:lnTo>
                  <a:pt x="220481" y="229028"/>
                </a:lnTo>
                <a:lnTo>
                  <a:pt x="207747" y="270009"/>
                </a:lnTo>
                <a:lnTo>
                  <a:pt x="206860" y="271272"/>
                </a:lnTo>
                <a:close/>
              </a:path>
              <a:path w="220979" h="312420">
                <a:moveTo>
                  <a:pt x="106567" y="312420"/>
                </a:moveTo>
                <a:lnTo>
                  <a:pt x="64419" y="306800"/>
                </a:lnTo>
                <a:lnTo>
                  <a:pt x="42559" y="295656"/>
                </a:lnTo>
                <a:lnTo>
                  <a:pt x="35106" y="291679"/>
                </a:lnTo>
                <a:lnTo>
                  <a:pt x="11127" y="259270"/>
                </a:lnTo>
                <a:lnTo>
                  <a:pt x="7507" y="240792"/>
                </a:lnTo>
                <a:lnTo>
                  <a:pt x="68467" y="240792"/>
                </a:lnTo>
                <a:lnTo>
                  <a:pt x="71301" y="249102"/>
                </a:lnTo>
                <a:lnTo>
                  <a:pt x="75135" y="255841"/>
                </a:lnTo>
                <a:lnTo>
                  <a:pt x="114187" y="271272"/>
                </a:lnTo>
                <a:lnTo>
                  <a:pt x="206860" y="271272"/>
                </a:lnTo>
                <a:lnTo>
                  <a:pt x="202579" y="277368"/>
                </a:lnTo>
                <a:lnTo>
                  <a:pt x="167527" y="303276"/>
                </a:lnTo>
                <a:lnTo>
                  <a:pt x="124879" y="311848"/>
                </a:lnTo>
                <a:lnTo>
                  <a:pt x="106567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7342909" y="5851121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80975" y="94869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301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7502929" y="5863590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0488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7613073" y="5905154"/>
            <a:ext cx="141276" cy="16002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212773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93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189913" y="5535930"/>
            <a:ext cx="176645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212773" y="5554980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343698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872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5343698" y="5554980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5403965" y="5435484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424747" y="5493674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472546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6096" y="240792"/>
                </a:lnTo>
                <a:lnTo>
                  <a:pt x="0" y="195072"/>
                </a:lnTo>
                <a:lnTo>
                  <a:pt x="523" y="183903"/>
                </a:lnTo>
                <a:lnTo>
                  <a:pt x="9834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8580" y="153924"/>
                </a:lnTo>
                <a:lnTo>
                  <a:pt x="65532" y="161544"/>
                </a:lnTo>
                <a:lnTo>
                  <a:pt x="64008" y="170688"/>
                </a:lnTo>
                <a:lnTo>
                  <a:pt x="62888" y="176664"/>
                </a:lnTo>
                <a:lnTo>
                  <a:pt x="61941" y="182880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282" y="288964"/>
                </a:lnTo>
                <a:lnTo>
                  <a:pt x="155638" y="296227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4968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4968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652309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7620" y="240792"/>
                </a:lnTo>
                <a:lnTo>
                  <a:pt x="0" y="195072"/>
                </a:lnTo>
                <a:lnTo>
                  <a:pt x="547" y="183903"/>
                </a:lnTo>
                <a:lnTo>
                  <a:pt x="2095" y="173164"/>
                </a:lnTo>
                <a:lnTo>
                  <a:pt x="4500" y="162710"/>
                </a:lnTo>
                <a:lnTo>
                  <a:pt x="7620" y="152400"/>
                </a:lnTo>
                <a:lnTo>
                  <a:pt x="10477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496" y="288964"/>
                </a:lnTo>
                <a:lnTo>
                  <a:pt x="156210" y="296227"/>
                </a:lnTo>
                <a:lnTo>
                  <a:pt x="121539" y="312420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6492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6492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832071" y="5489517"/>
            <a:ext cx="151058" cy="160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007677" y="5489517"/>
            <a:ext cx="142355" cy="15586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292388" y="5435311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269528" y="562624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432665" y="5489518"/>
            <a:ext cx="148590" cy="160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590606" y="5493674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025" y="251460"/>
                </a:moveTo>
                <a:lnTo>
                  <a:pt x="57912" y="251460"/>
                </a:lnTo>
                <a:lnTo>
                  <a:pt x="65532" y="249936"/>
                </a:lnTo>
                <a:lnTo>
                  <a:pt x="71628" y="246888"/>
                </a:lnTo>
                <a:lnTo>
                  <a:pt x="74676" y="240792"/>
                </a:lnTo>
                <a:lnTo>
                  <a:pt x="79248" y="236220"/>
                </a:lnTo>
                <a:lnTo>
                  <a:pt x="80772" y="230124"/>
                </a:lnTo>
                <a:lnTo>
                  <a:pt x="80772" y="213360"/>
                </a:lnTo>
                <a:lnTo>
                  <a:pt x="77724" y="210312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lnTo>
                  <a:pt x="135025" y="251460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27432" y="300228"/>
                </a:lnTo>
                <a:lnTo>
                  <a:pt x="21336" y="298704"/>
                </a:lnTo>
                <a:lnTo>
                  <a:pt x="21336" y="248412"/>
                </a:lnTo>
                <a:lnTo>
                  <a:pt x="27432" y="249936"/>
                </a:lnTo>
                <a:lnTo>
                  <a:pt x="39624" y="249936"/>
                </a:lnTo>
                <a:lnTo>
                  <a:pt x="45720" y="251460"/>
                </a:lnTo>
                <a:lnTo>
                  <a:pt x="135025" y="251460"/>
                </a:lnTo>
                <a:lnTo>
                  <a:pt x="130492" y="262770"/>
                </a:lnTo>
                <a:lnTo>
                  <a:pt x="98440" y="294441"/>
                </a:lnTo>
                <a:lnTo>
                  <a:pt x="74342" y="299632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753744" y="5489517"/>
            <a:ext cx="151058" cy="160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929350" y="5489516"/>
            <a:ext cx="97675" cy="15586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61510" y="683722"/>
            <a:ext cx="2602923" cy="2601190"/>
          </a:xfrm>
          <a:custGeom>
            <a:avLst/>
            <a:gdLst/>
            <a:ahLst/>
            <a:cxnLst/>
            <a:rect l="l" t="t" r="r" b="b"/>
            <a:pathLst>
              <a:path w="3817620" h="3815079">
                <a:moveTo>
                  <a:pt x="0" y="0"/>
                </a:moveTo>
                <a:lnTo>
                  <a:pt x="3817619" y="0"/>
                </a:lnTo>
                <a:lnTo>
                  <a:pt x="3817619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53197" y="67506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62029" y="692380"/>
            <a:ext cx="0" cy="2583007"/>
          </a:xfrm>
          <a:custGeom>
            <a:avLst/>
            <a:gdLst/>
            <a:ahLst/>
            <a:cxnLst/>
            <a:rect l="l" t="t" r="r" b="b"/>
            <a:pathLst>
              <a:path h="3788410">
                <a:moveTo>
                  <a:pt x="0" y="0"/>
                </a:moveTo>
                <a:lnTo>
                  <a:pt x="0" y="378841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453197" y="3283613"/>
            <a:ext cx="95683" cy="0"/>
          </a:xfrm>
          <a:custGeom>
            <a:avLst/>
            <a:gdLst/>
            <a:ahLst/>
            <a:cxnLst/>
            <a:rect l="l" t="t" r="r" b="b"/>
            <a:pathLst>
              <a:path w="140335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241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462549" y="675062"/>
            <a:ext cx="2609417" cy="8659"/>
          </a:xfrm>
          <a:custGeom>
            <a:avLst/>
            <a:gdLst/>
            <a:ahLst/>
            <a:cxnLst/>
            <a:rect l="l" t="t" r="r" b="b"/>
            <a:pathLst>
              <a:path w="3827145" h="12700">
                <a:moveTo>
                  <a:pt x="0" y="12700"/>
                </a:moveTo>
                <a:lnTo>
                  <a:pt x="3826764" y="12700"/>
                </a:lnTo>
                <a:lnTo>
                  <a:pt x="382676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70862" y="688051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7063394" y="692380"/>
            <a:ext cx="0" cy="77932"/>
          </a:xfrm>
          <a:custGeom>
            <a:avLst/>
            <a:gdLst/>
            <a:ahLst/>
            <a:cxnLst/>
            <a:rect l="l" t="t" r="r" b="b"/>
            <a:pathLst>
              <a:path h="114300">
                <a:moveTo>
                  <a:pt x="0" y="0"/>
                </a:moveTo>
                <a:lnTo>
                  <a:pt x="0" y="113792"/>
                </a:lnTo>
              </a:path>
            </a:pathLst>
          </a:custGeom>
          <a:ln w="243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711287" y="4738255"/>
            <a:ext cx="92652" cy="206086"/>
          </a:xfrm>
          <a:custGeom>
            <a:avLst/>
            <a:gdLst/>
            <a:ahLst/>
            <a:cxnLst/>
            <a:rect l="l" t="t" r="r" b="b"/>
            <a:pathLst>
              <a:path w="135889" h="302259">
                <a:moveTo>
                  <a:pt x="135636" y="60055"/>
                </a:moveTo>
                <a:lnTo>
                  <a:pt x="7119" y="60055"/>
                </a:lnTo>
                <a:lnTo>
                  <a:pt x="14668" y="59816"/>
                </a:lnTo>
                <a:lnTo>
                  <a:pt x="22502" y="59007"/>
                </a:lnTo>
                <a:lnTo>
                  <a:pt x="62055" y="43529"/>
                </a:lnTo>
                <a:lnTo>
                  <a:pt x="86058" y="8596"/>
                </a:lnTo>
                <a:lnTo>
                  <a:pt x="88392" y="0"/>
                </a:lnTo>
                <a:lnTo>
                  <a:pt x="135636" y="0"/>
                </a:lnTo>
                <a:lnTo>
                  <a:pt x="135636" y="60055"/>
                </a:lnTo>
                <a:close/>
              </a:path>
              <a:path w="135889" h="302259">
                <a:moveTo>
                  <a:pt x="135636" y="301752"/>
                </a:moveTo>
                <a:lnTo>
                  <a:pt x="74676" y="301752"/>
                </a:lnTo>
                <a:lnTo>
                  <a:pt x="74676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119" y="60055"/>
                </a:lnTo>
                <a:lnTo>
                  <a:pt x="135636" y="60055"/>
                </a:lnTo>
                <a:lnTo>
                  <a:pt x="135636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858865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022002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11211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100043" y="547"/>
                </a:lnTo>
                <a:lnTo>
                  <a:pt x="111211" y="0"/>
                </a:lnTo>
                <a:lnTo>
                  <a:pt x="122380" y="547"/>
                </a:lnTo>
                <a:lnTo>
                  <a:pt x="163004" y="12739"/>
                </a:lnTo>
                <a:lnTo>
                  <a:pt x="195746" y="43505"/>
                </a:lnTo>
                <a:lnTo>
                  <a:pt x="199580" y="50292"/>
                </a:lnTo>
                <a:lnTo>
                  <a:pt x="102067" y="50292"/>
                </a:lnTo>
                <a:lnTo>
                  <a:pt x="83779" y="59436"/>
                </a:lnTo>
                <a:lnTo>
                  <a:pt x="79207" y="65532"/>
                </a:lnTo>
                <a:lnTo>
                  <a:pt x="70063" y="83820"/>
                </a:lnTo>
                <a:lnTo>
                  <a:pt x="67015" y="91440"/>
                </a:lnTo>
                <a:lnTo>
                  <a:pt x="63967" y="106680"/>
                </a:lnTo>
                <a:lnTo>
                  <a:pt x="63967" y="114300"/>
                </a:lnTo>
                <a:lnTo>
                  <a:pt x="62443" y="121920"/>
                </a:lnTo>
                <a:lnTo>
                  <a:pt x="62443" y="137160"/>
                </a:lnTo>
                <a:lnTo>
                  <a:pt x="60919" y="144780"/>
                </a:lnTo>
                <a:lnTo>
                  <a:pt x="60970" y="156972"/>
                </a:lnTo>
                <a:lnTo>
                  <a:pt x="61158" y="162591"/>
                </a:lnTo>
                <a:lnTo>
                  <a:pt x="61681" y="170307"/>
                </a:lnTo>
                <a:lnTo>
                  <a:pt x="62205" y="178593"/>
                </a:lnTo>
                <a:lnTo>
                  <a:pt x="62443" y="187452"/>
                </a:lnTo>
                <a:lnTo>
                  <a:pt x="62944" y="196572"/>
                </a:lnTo>
                <a:lnTo>
                  <a:pt x="64158" y="205549"/>
                </a:lnTo>
                <a:lnTo>
                  <a:pt x="65658" y="214241"/>
                </a:lnTo>
                <a:lnTo>
                  <a:pt x="67015" y="222504"/>
                </a:lnTo>
                <a:lnTo>
                  <a:pt x="87637" y="257222"/>
                </a:lnTo>
                <a:lnTo>
                  <a:pt x="111211" y="263652"/>
                </a:lnTo>
                <a:lnTo>
                  <a:pt x="199827" y="263652"/>
                </a:lnTo>
                <a:lnTo>
                  <a:pt x="195746" y="270652"/>
                </a:lnTo>
                <a:lnTo>
                  <a:pt x="163004" y="302061"/>
                </a:lnTo>
                <a:lnTo>
                  <a:pt x="122380" y="313610"/>
                </a:lnTo>
                <a:lnTo>
                  <a:pt x="111211" y="313944"/>
                </a:lnTo>
                <a:close/>
              </a:path>
              <a:path w="220979" h="314325">
                <a:moveTo>
                  <a:pt x="199827" y="263652"/>
                </a:moveTo>
                <a:lnTo>
                  <a:pt x="111211" y="263652"/>
                </a:lnTo>
                <a:lnTo>
                  <a:pt x="119808" y="263032"/>
                </a:lnTo>
                <a:lnTo>
                  <a:pt x="127404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6931" y="106680"/>
                </a:lnTo>
                <a:lnTo>
                  <a:pt x="156931" y="99060"/>
                </a:lnTo>
                <a:lnTo>
                  <a:pt x="153883" y="9144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31023" y="56388"/>
                </a:lnTo>
                <a:lnTo>
                  <a:pt x="126451" y="53340"/>
                </a:lnTo>
                <a:lnTo>
                  <a:pt x="118831" y="50292"/>
                </a:lnTo>
                <a:lnTo>
                  <a:pt x="199580" y="50292"/>
                </a:lnTo>
                <a:lnTo>
                  <a:pt x="216439" y="98036"/>
                </a:lnTo>
                <a:lnTo>
                  <a:pt x="220939" y="156972"/>
                </a:lnTo>
                <a:lnTo>
                  <a:pt x="220392" y="178069"/>
                </a:lnTo>
                <a:lnTo>
                  <a:pt x="213319" y="231648"/>
                </a:lnTo>
                <a:lnTo>
                  <a:pt x="202270" y="259461"/>
                </a:lnTo>
                <a:lnTo>
                  <a:pt x="199827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186178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961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391" y="43505"/>
                </a:lnTo>
                <a:lnTo>
                  <a:pt x="57895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68539" y="8382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9587" y="231100"/>
                </a:lnTo>
                <a:lnTo>
                  <a:pt x="93495" y="260985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288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425142" y="4792287"/>
            <a:ext cx="157942" cy="151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686992" y="4738255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8001" y="60055"/>
                </a:lnTo>
                <a:lnTo>
                  <a:pt x="16002" y="59816"/>
                </a:lnTo>
                <a:lnTo>
                  <a:pt x="24003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8001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835609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677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5155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8353" y="56388"/>
                </a:lnTo>
                <a:lnTo>
                  <a:pt x="83781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500" y="263032"/>
                </a:lnTo>
                <a:lnTo>
                  <a:pt x="126453" y="260985"/>
                </a:lnTo>
                <a:lnTo>
                  <a:pt x="151075" y="231100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37160"/>
                </a:lnTo>
                <a:lnTo>
                  <a:pt x="158457" y="12954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3885" y="91440"/>
                </a:lnTo>
                <a:lnTo>
                  <a:pt x="150837" y="83820"/>
                </a:lnTo>
                <a:lnTo>
                  <a:pt x="149313" y="77724"/>
                </a:lnTo>
                <a:lnTo>
                  <a:pt x="144741" y="71628"/>
                </a:lnTo>
                <a:lnTo>
                  <a:pt x="141693" y="65532"/>
                </a:lnTo>
                <a:lnTo>
                  <a:pt x="137121" y="59436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98747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8539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8562" y="12739"/>
                </a:lnTo>
                <a:lnTo>
                  <a:pt x="99186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61" y="12739"/>
                </a:lnTo>
                <a:lnTo>
                  <a:pt x="195722" y="43505"/>
                </a:lnTo>
                <a:lnTo>
                  <a:pt x="199458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9699" y="263652"/>
                </a:lnTo>
                <a:lnTo>
                  <a:pt x="195722" y="270652"/>
                </a:lnTo>
                <a:lnTo>
                  <a:pt x="162361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9699" y="263652"/>
                </a:moveTo>
                <a:lnTo>
                  <a:pt x="109687" y="263652"/>
                </a:lnTo>
                <a:lnTo>
                  <a:pt x="119165" y="263032"/>
                </a:lnTo>
                <a:lnTo>
                  <a:pt x="127213" y="260985"/>
                </a:lnTo>
                <a:lnTo>
                  <a:pt x="151312" y="231100"/>
                </a:lnTo>
                <a:lnTo>
                  <a:pt x="159979" y="187452"/>
                </a:lnTo>
                <a:lnTo>
                  <a:pt x="159979" y="121920"/>
                </a:lnTo>
                <a:lnTo>
                  <a:pt x="152359" y="83820"/>
                </a:lnTo>
                <a:lnTo>
                  <a:pt x="146263" y="71628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9458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2080" y="259461"/>
                </a:lnTo>
                <a:lnTo>
                  <a:pt x="199699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162923" y="4734098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1963" y="280416"/>
                </a:lnTo>
                <a:lnTo>
                  <a:pt x="13318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5177" y="43505"/>
                </a:lnTo>
                <a:lnTo>
                  <a:pt x="57252" y="12739"/>
                </a:lnTo>
                <a:lnTo>
                  <a:pt x="98519" y="547"/>
                </a:lnTo>
                <a:lnTo>
                  <a:pt x="109687" y="0"/>
                </a:lnTo>
                <a:lnTo>
                  <a:pt x="120856" y="547"/>
                </a:lnTo>
                <a:lnTo>
                  <a:pt x="162123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0543" y="50292"/>
                </a:lnTo>
                <a:lnTo>
                  <a:pt x="88351" y="56388"/>
                </a:lnTo>
                <a:lnTo>
                  <a:pt x="83779" y="59436"/>
                </a:lnTo>
                <a:lnTo>
                  <a:pt x="74635" y="71628"/>
                </a:lnTo>
                <a:lnTo>
                  <a:pt x="68539" y="83820"/>
                </a:lnTo>
                <a:lnTo>
                  <a:pt x="67015" y="91440"/>
                </a:lnTo>
                <a:lnTo>
                  <a:pt x="63967" y="99060"/>
                </a:lnTo>
                <a:lnTo>
                  <a:pt x="62443" y="106680"/>
                </a:lnTo>
                <a:lnTo>
                  <a:pt x="62443" y="114300"/>
                </a:lnTo>
                <a:lnTo>
                  <a:pt x="60919" y="121920"/>
                </a:lnTo>
                <a:lnTo>
                  <a:pt x="60919" y="187452"/>
                </a:lnTo>
                <a:lnTo>
                  <a:pt x="62086" y="196572"/>
                </a:lnTo>
                <a:lnTo>
                  <a:pt x="72730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123" y="302061"/>
                </a:lnTo>
                <a:lnTo>
                  <a:pt x="120856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8498" y="263032"/>
                </a:lnTo>
                <a:lnTo>
                  <a:pt x="126451" y="260985"/>
                </a:lnTo>
                <a:lnTo>
                  <a:pt x="151074" y="231100"/>
                </a:lnTo>
                <a:lnTo>
                  <a:pt x="158455" y="187452"/>
                </a:lnTo>
                <a:lnTo>
                  <a:pt x="159337" y="178593"/>
                </a:lnTo>
                <a:lnTo>
                  <a:pt x="159789" y="170307"/>
                </a:lnTo>
                <a:lnTo>
                  <a:pt x="159956" y="162591"/>
                </a:lnTo>
                <a:lnTo>
                  <a:pt x="159979" y="129540"/>
                </a:lnTo>
                <a:lnTo>
                  <a:pt x="156931" y="114300"/>
                </a:lnTo>
                <a:lnTo>
                  <a:pt x="156931" y="106680"/>
                </a:lnTo>
                <a:lnTo>
                  <a:pt x="153883" y="91440"/>
                </a:lnTo>
                <a:lnTo>
                  <a:pt x="150835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24927" y="53340"/>
                </a:lnTo>
                <a:lnTo>
                  <a:pt x="117307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01887" y="4792287"/>
            <a:ext cx="157942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47112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98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01690" y="4901391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901690" y="4838007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51071" y="4734098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91" y="93773"/>
                </a:lnTo>
                <a:lnTo>
                  <a:pt x="9906" y="82677"/>
                </a:lnTo>
                <a:lnTo>
                  <a:pt x="12763" y="72151"/>
                </a:lnTo>
                <a:lnTo>
                  <a:pt x="16764" y="62484"/>
                </a:lnTo>
                <a:lnTo>
                  <a:pt x="20502" y="52744"/>
                </a:lnTo>
                <a:lnTo>
                  <a:pt x="51625" y="17145"/>
                </a:lnTo>
                <a:lnTo>
                  <a:pt x="89725" y="2095"/>
                </a:lnTo>
                <a:lnTo>
                  <a:pt x="112776" y="0"/>
                </a:lnTo>
                <a:lnTo>
                  <a:pt x="121038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941" y="51387"/>
                </a:lnTo>
                <a:lnTo>
                  <a:pt x="68199" y="83629"/>
                </a:lnTo>
                <a:lnTo>
                  <a:pt x="66112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20396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37160" y="176784"/>
                </a:lnTo>
                <a:lnTo>
                  <a:pt x="131064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2776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62484" y="227076"/>
                </a:lnTo>
                <a:lnTo>
                  <a:pt x="64008" y="234696"/>
                </a:lnTo>
                <a:lnTo>
                  <a:pt x="67056" y="240792"/>
                </a:lnTo>
                <a:lnTo>
                  <a:pt x="71628" y="246888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37" y="310729"/>
                </a:lnTo>
                <a:lnTo>
                  <a:pt x="123063" y="313634"/>
                </a:lnTo>
                <a:lnTo>
                  <a:pt x="112776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07727" y="4788131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50" y="36576"/>
                </a:moveTo>
                <a:lnTo>
                  <a:pt x="59436" y="36576"/>
                </a:lnTo>
                <a:lnTo>
                  <a:pt x="65674" y="28884"/>
                </a:lnTo>
                <a:lnTo>
                  <a:pt x="96940" y="5786"/>
                </a:lnTo>
                <a:lnTo>
                  <a:pt x="128016" y="0"/>
                </a:lnTo>
                <a:lnTo>
                  <a:pt x="138041" y="571"/>
                </a:lnTo>
                <a:lnTo>
                  <a:pt x="174450" y="13668"/>
                </a:lnTo>
                <a:lnTo>
                  <a:pt x="191250" y="36576"/>
                </a:lnTo>
                <a:close/>
              </a:path>
              <a:path w="341629" h="228600">
                <a:moveTo>
                  <a:pt x="333377" y="38100"/>
                </a:moveTo>
                <a:lnTo>
                  <a:pt x="192024" y="38100"/>
                </a:lnTo>
                <a:lnTo>
                  <a:pt x="198024" y="30622"/>
                </a:lnTo>
                <a:lnTo>
                  <a:pt x="228671" y="7072"/>
                </a:lnTo>
                <a:lnTo>
                  <a:pt x="260604" y="0"/>
                </a:lnTo>
                <a:lnTo>
                  <a:pt x="268819" y="285"/>
                </a:lnTo>
                <a:lnTo>
                  <a:pt x="307276" y="10287"/>
                </a:lnTo>
                <a:lnTo>
                  <a:pt x="333377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50" y="36576"/>
                </a:lnTo>
                <a:lnTo>
                  <a:pt x="192024" y="38100"/>
                </a:lnTo>
                <a:lnTo>
                  <a:pt x="333377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1016" y="99060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7160" y="67056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2504" y="54864"/>
                </a:lnTo>
                <a:lnTo>
                  <a:pt x="202692" y="85344"/>
                </a:lnTo>
                <a:lnTo>
                  <a:pt x="202692" y="91440"/>
                </a:lnTo>
                <a:lnTo>
                  <a:pt x="201168" y="9906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74773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95555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71928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7782" y="4734098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902334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23116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72993" y="4788130"/>
            <a:ext cx="156903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57950" y="4788131"/>
            <a:ext cx="142355" cy="15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400059" y="4792288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8411" y="150876"/>
                </a:moveTo>
                <a:lnTo>
                  <a:pt x="242316" y="150876"/>
                </a:lnTo>
                <a:lnTo>
                  <a:pt x="283464" y="0"/>
                </a:lnTo>
                <a:lnTo>
                  <a:pt x="345948" y="0"/>
                </a:lnTo>
                <a:lnTo>
                  <a:pt x="298411" y="150876"/>
                </a:lnTo>
                <a:close/>
              </a:path>
              <a:path w="346075" h="222884">
                <a:moveTo>
                  <a:pt x="275844" y="222504"/>
                </a:moveTo>
                <a:lnTo>
                  <a:pt x="213360" y="222504"/>
                </a:lnTo>
                <a:lnTo>
                  <a:pt x="173736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8411" y="150876"/>
                </a:lnTo>
                <a:lnTo>
                  <a:pt x="275844" y="22250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46324" y="4788131"/>
            <a:ext cx="151707" cy="160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824007" y="4734098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44789" y="4792288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894709" y="4788130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4424" y="222504"/>
                </a:moveTo>
                <a:lnTo>
                  <a:pt x="51752" y="214884"/>
                </a:lnTo>
                <a:lnTo>
                  <a:pt x="21272" y="190500"/>
                </a:lnTo>
                <a:lnTo>
                  <a:pt x="4508" y="153924"/>
                </a:lnTo>
                <a:lnTo>
                  <a:pt x="53" y="115824"/>
                </a:lnTo>
                <a:lnTo>
                  <a:pt x="0" y="108966"/>
                </a:lnTo>
                <a:lnTo>
                  <a:pt x="246" y="100083"/>
                </a:lnTo>
                <a:lnTo>
                  <a:pt x="8900" y="59436"/>
                </a:lnTo>
                <a:lnTo>
                  <a:pt x="30559" y="26717"/>
                </a:lnTo>
                <a:lnTo>
                  <a:pt x="62706" y="5143"/>
                </a:lnTo>
                <a:lnTo>
                  <a:pt x="94424" y="0"/>
                </a:lnTo>
                <a:lnTo>
                  <a:pt x="105330" y="571"/>
                </a:lnTo>
                <a:lnTo>
                  <a:pt x="141763" y="13430"/>
                </a:lnTo>
                <a:lnTo>
                  <a:pt x="161480" y="36576"/>
                </a:lnTo>
                <a:lnTo>
                  <a:pt x="220916" y="36576"/>
                </a:lnTo>
                <a:lnTo>
                  <a:pt x="220916" y="45720"/>
                </a:lnTo>
                <a:lnTo>
                  <a:pt x="102044" y="45720"/>
                </a:lnTo>
                <a:lnTo>
                  <a:pt x="94424" y="47244"/>
                </a:lnTo>
                <a:lnTo>
                  <a:pt x="88328" y="51816"/>
                </a:lnTo>
                <a:lnTo>
                  <a:pt x="82232" y="54864"/>
                </a:lnTo>
                <a:lnTo>
                  <a:pt x="76118" y="59459"/>
                </a:lnTo>
                <a:lnTo>
                  <a:pt x="71564" y="65532"/>
                </a:lnTo>
                <a:lnTo>
                  <a:pt x="65468" y="77724"/>
                </a:lnTo>
                <a:lnTo>
                  <a:pt x="63944" y="85344"/>
                </a:lnTo>
                <a:lnTo>
                  <a:pt x="60896" y="92964"/>
                </a:lnTo>
                <a:lnTo>
                  <a:pt x="60896" y="126492"/>
                </a:lnTo>
                <a:lnTo>
                  <a:pt x="63944" y="141732"/>
                </a:lnTo>
                <a:lnTo>
                  <a:pt x="66992" y="149352"/>
                </a:lnTo>
                <a:lnTo>
                  <a:pt x="71564" y="155448"/>
                </a:lnTo>
                <a:lnTo>
                  <a:pt x="74612" y="161544"/>
                </a:lnTo>
                <a:lnTo>
                  <a:pt x="80708" y="167640"/>
                </a:lnTo>
                <a:lnTo>
                  <a:pt x="86804" y="170688"/>
                </a:lnTo>
                <a:lnTo>
                  <a:pt x="92900" y="175260"/>
                </a:lnTo>
                <a:lnTo>
                  <a:pt x="100520" y="176784"/>
                </a:lnTo>
                <a:lnTo>
                  <a:pt x="220916" y="176784"/>
                </a:lnTo>
                <a:lnTo>
                  <a:pt x="220916" y="188976"/>
                </a:lnTo>
                <a:lnTo>
                  <a:pt x="161480" y="188976"/>
                </a:lnTo>
                <a:lnTo>
                  <a:pt x="155456" y="197310"/>
                </a:lnTo>
                <a:lnTo>
                  <a:pt x="148717" y="204216"/>
                </a:lnTo>
                <a:lnTo>
                  <a:pt x="114046" y="220980"/>
                </a:lnTo>
                <a:lnTo>
                  <a:pt x="104449" y="222170"/>
                </a:lnTo>
                <a:lnTo>
                  <a:pt x="94424" y="222504"/>
                </a:lnTo>
                <a:close/>
              </a:path>
              <a:path w="220979" h="312420">
                <a:moveTo>
                  <a:pt x="220916" y="36576"/>
                </a:moveTo>
                <a:lnTo>
                  <a:pt x="163004" y="36576"/>
                </a:lnTo>
                <a:lnTo>
                  <a:pt x="163004" y="6095"/>
                </a:lnTo>
                <a:lnTo>
                  <a:pt x="220916" y="6095"/>
                </a:lnTo>
                <a:lnTo>
                  <a:pt x="220916" y="36576"/>
                </a:lnTo>
                <a:close/>
              </a:path>
              <a:path w="220979" h="312420">
                <a:moveTo>
                  <a:pt x="220916" y="176784"/>
                </a:moveTo>
                <a:lnTo>
                  <a:pt x="118808" y="176784"/>
                </a:lnTo>
                <a:lnTo>
                  <a:pt x="126428" y="175260"/>
                </a:lnTo>
                <a:lnTo>
                  <a:pt x="132524" y="172212"/>
                </a:lnTo>
                <a:lnTo>
                  <a:pt x="159956" y="138684"/>
                </a:lnTo>
                <a:lnTo>
                  <a:pt x="163004" y="123444"/>
                </a:lnTo>
                <a:lnTo>
                  <a:pt x="163004" y="115824"/>
                </a:lnTo>
                <a:lnTo>
                  <a:pt x="155384" y="73152"/>
                </a:lnTo>
                <a:lnTo>
                  <a:pt x="150812" y="67056"/>
                </a:lnTo>
                <a:lnTo>
                  <a:pt x="147764" y="60960"/>
                </a:lnTo>
                <a:lnTo>
                  <a:pt x="109664" y="45720"/>
                </a:lnTo>
                <a:lnTo>
                  <a:pt x="220916" y="45720"/>
                </a:lnTo>
                <a:lnTo>
                  <a:pt x="220916" y="176784"/>
                </a:lnTo>
                <a:close/>
              </a:path>
              <a:path w="220979" h="312420">
                <a:moveTo>
                  <a:pt x="205563" y="271272"/>
                </a:moveTo>
                <a:lnTo>
                  <a:pt x="112712" y="271272"/>
                </a:lnTo>
                <a:lnTo>
                  <a:pt x="125309" y="270390"/>
                </a:lnTo>
                <a:lnTo>
                  <a:pt x="135763" y="267652"/>
                </a:lnTo>
                <a:lnTo>
                  <a:pt x="162174" y="228981"/>
                </a:lnTo>
                <a:lnTo>
                  <a:pt x="163004" y="188976"/>
                </a:lnTo>
                <a:lnTo>
                  <a:pt x="220916" y="188976"/>
                </a:lnTo>
                <a:lnTo>
                  <a:pt x="219764" y="229028"/>
                </a:lnTo>
                <a:lnTo>
                  <a:pt x="206486" y="270009"/>
                </a:lnTo>
                <a:lnTo>
                  <a:pt x="205563" y="271272"/>
                </a:lnTo>
                <a:close/>
              </a:path>
              <a:path w="220979" h="312420">
                <a:moveTo>
                  <a:pt x="105092" y="312420"/>
                </a:moveTo>
                <a:lnTo>
                  <a:pt x="63587" y="306800"/>
                </a:lnTo>
                <a:lnTo>
                  <a:pt x="28321" y="286702"/>
                </a:lnTo>
                <a:lnTo>
                  <a:pt x="8128" y="250531"/>
                </a:lnTo>
                <a:lnTo>
                  <a:pt x="7556" y="240792"/>
                </a:lnTo>
                <a:lnTo>
                  <a:pt x="66992" y="240792"/>
                </a:lnTo>
                <a:lnTo>
                  <a:pt x="69826" y="249102"/>
                </a:lnTo>
                <a:lnTo>
                  <a:pt x="73660" y="255841"/>
                </a:lnTo>
                <a:lnTo>
                  <a:pt x="112712" y="271272"/>
                </a:lnTo>
                <a:lnTo>
                  <a:pt x="205563" y="271272"/>
                </a:lnTo>
                <a:lnTo>
                  <a:pt x="201104" y="277368"/>
                </a:lnTo>
                <a:lnTo>
                  <a:pt x="166052" y="303276"/>
                </a:lnTo>
                <a:lnTo>
                  <a:pt x="123404" y="311848"/>
                </a:lnTo>
                <a:lnTo>
                  <a:pt x="105092" y="31242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078586" y="4734099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199533" y="117348"/>
                </a:lnTo>
                <a:lnTo>
                  <a:pt x="199834" y="117919"/>
                </a:lnTo>
                <a:lnTo>
                  <a:pt x="202525" y="125515"/>
                </a:lnTo>
                <a:lnTo>
                  <a:pt x="203017" y="128016"/>
                </a:lnTo>
                <a:lnTo>
                  <a:pt x="108204" y="128016"/>
                </a:lnTo>
                <a:lnTo>
                  <a:pt x="96488" y="129111"/>
                </a:lnTo>
                <a:lnTo>
                  <a:pt x="63436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199533" y="117348"/>
                </a:moveTo>
                <a:lnTo>
                  <a:pt x="62484" y="117348"/>
                </a:lnTo>
                <a:lnTo>
                  <a:pt x="68508" y="107894"/>
                </a:lnTo>
                <a:lnTo>
                  <a:pt x="100560" y="84391"/>
                </a:lnTo>
                <a:lnTo>
                  <a:pt x="126492" y="79248"/>
                </a:lnTo>
                <a:lnTo>
                  <a:pt x="138493" y="79795"/>
                </a:lnTo>
                <a:lnTo>
                  <a:pt x="175093" y="90582"/>
                </a:lnTo>
                <a:lnTo>
                  <a:pt x="199533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256" y="170021"/>
                </a:lnTo>
                <a:lnTo>
                  <a:pt x="126873" y="131445"/>
                </a:lnTo>
                <a:lnTo>
                  <a:pt x="108204" y="128016"/>
                </a:lnTo>
                <a:lnTo>
                  <a:pt x="203017" y="128016"/>
                </a:lnTo>
                <a:lnTo>
                  <a:pt x="204216" y="134112"/>
                </a:lnTo>
                <a:lnTo>
                  <a:pt x="206216" y="142422"/>
                </a:lnTo>
                <a:lnTo>
                  <a:pt x="207645" y="151447"/>
                </a:lnTo>
                <a:lnTo>
                  <a:pt x="208502" y="161329"/>
                </a:lnTo>
                <a:lnTo>
                  <a:pt x="208730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238605" y="4746567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9060" y="67056"/>
                </a:moveTo>
                <a:lnTo>
                  <a:pt x="38100" y="67056"/>
                </a:lnTo>
                <a:lnTo>
                  <a:pt x="38100" y="0"/>
                </a:lnTo>
                <a:lnTo>
                  <a:pt x="99060" y="0"/>
                </a:lnTo>
                <a:lnTo>
                  <a:pt x="99060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8684" y="291084"/>
                </a:moveTo>
                <a:lnTo>
                  <a:pt x="108204" y="291084"/>
                </a:lnTo>
                <a:lnTo>
                  <a:pt x="101346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8212" y="242316"/>
                </a:lnTo>
                <a:lnTo>
                  <a:pt x="38100" y="108204"/>
                </a:lnTo>
                <a:lnTo>
                  <a:pt x="99060" y="108204"/>
                </a:lnTo>
                <a:lnTo>
                  <a:pt x="99060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8684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349788" y="4788131"/>
            <a:ext cx="141274" cy="1600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64777" y="3593176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57912" y="38100"/>
                </a:lnTo>
                <a:lnTo>
                  <a:pt x="68580" y="25907"/>
                </a:lnTo>
                <a:lnTo>
                  <a:pt x="71723" y="20788"/>
                </a:lnTo>
                <a:lnTo>
                  <a:pt x="74295" y="14668"/>
                </a:lnTo>
                <a:lnTo>
                  <a:pt x="76295" y="7691"/>
                </a:lnTo>
                <a:lnTo>
                  <a:pt x="77724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95703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940136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084569" y="3590060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7536" y="275844"/>
                </a:moveTo>
                <a:lnTo>
                  <a:pt x="59436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333" y="156638"/>
                </a:lnTo>
                <a:lnTo>
                  <a:pt x="0" y="137160"/>
                </a:lnTo>
                <a:lnTo>
                  <a:pt x="333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59436" y="7620"/>
                </a:lnTo>
                <a:lnTo>
                  <a:pt x="97536" y="0"/>
                </a:lnTo>
                <a:lnTo>
                  <a:pt x="107561" y="547"/>
                </a:lnTo>
                <a:lnTo>
                  <a:pt x="144470" y="11620"/>
                </a:lnTo>
                <a:lnTo>
                  <a:pt x="172688" y="39076"/>
                </a:lnTo>
                <a:lnTo>
                  <a:pt x="175797" y="44196"/>
                </a:lnTo>
                <a:lnTo>
                  <a:pt x="89916" y="44196"/>
                </a:lnTo>
                <a:lnTo>
                  <a:pt x="83820" y="45720"/>
                </a:lnTo>
                <a:lnTo>
                  <a:pt x="79248" y="50292"/>
                </a:lnTo>
                <a:lnTo>
                  <a:pt x="74676" y="53340"/>
                </a:lnTo>
                <a:lnTo>
                  <a:pt x="70104" y="57912"/>
                </a:lnTo>
                <a:lnTo>
                  <a:pt x="67056" y="62484"/>
                </a:lnTo>
                <a:lnTo>
                  <a:pt x="64008" y="68580"/>
                </a:lnTo>
                <a:lnTo>
                  <a:pt x="60960" y="73152"/>
                </a:lnTo>
                <a:lnTo>
                  <a:pt x="59436" y="80772"/>
                </a:lnTo>
                <a:lnTo>
                  <a:pt x="57912" y="86868"/>
                </a:lnTo>
                <a:lnTo>
                  <a:pt x="56388" y="94488"/>
                </a:lnTo>
                <a:lnTo>
                  <a:pt x="56388" y="100584"/>
                </a:lnTo>
                <a:lnTo>
                  <a:pt x="54864" y="108204"/>
                </a:lnTo>
                <a:lnTo>
                  <a:pt x="54864" y="164592"/>
                </a:lnTo>
                <a:lnTo>
                  <a:pt x="55364" y="172593"/>
                </a:lnTo>
                <a:lnTo>
                  <a:pt x="56578" y="180594"/>
                </a:lnTo>
                <a:lnTo>
                  <a:pt x="58078" y="188595"/>
                </a:lnTo>
                <a:lnTo>
                  <a:pt x="59436" y="196596"/>
                </a:lnTo>
                <a:lnTo>
                  <a:pt x="83058" y="229171"/>
                </a:lnTo>
                <a:lnTo>
                  <a:pt x="97536" y="231648"/>
                </a:lnTo>
                <a:lnTo>
                  <a:pt x="176722" y="231648"/>
                </a:lnTo>
                <a:lnTo>
                  <a:pt x="172688" y="238291"/>
                </a:lnTo>
                <a:lnTo>
                  <a:pt x="144470" y="265747"/>
                </a:lnTo>
                <a:lnTo>
                  <a:pt x="107561" y="275534"/>
                </a:lnTo>
                <a:lnTo>
                  <a:pt x="97536" y="275844"/>
                </a:lnTo>
                <a:close/>
              </a:path>
              <a:path w="196850" h="276225">
                <a:moveTo>
                  <a:pt x="176722" y="231648"/>
                </a:moveTo>
                <a:lnTo>
                  <a:pt x="97536" y="231648"/>
                </a:lnTo>
                <a:lnTo>
                  <a:pt x="105227" y="231052"/>
                </a:lnTo>
                <a:lnTo>
                  <a:pt x="112204" y="229171"/>
                </a:lnTo>
                <a:lnTo>
                  <a:pt x="135636" y="196596"/>
                </a:lnTo>
                <a:lnTo>
                  <a:pt x="140463" y="156638"/>
                </a:lnTo>
                <a:lnTo>
                  <a:pt x="140970" y="149733"/>
                </a:lnTo>
                <a:lnTo>
                  <a:pt x="141493" y="143160"/>
                </a:lnTo>
                <a:lnTo>
                  <a:pt x="141732" y="137160"/>
                </a:lnTo>
                <a:lnTo>
                  <a:pt x="141732" y="120396"/>
                </a:lnTo>
                <a:lnTo>
                  <a:pt x="140208" y="114300"/>
                </a:lnTo>
                <a:lnTo>
                  <a:pt x="140208" y="100584"/>
                </a:lnTo>
                <a:lnTo>
                  <a:pt x="138684" y="94488"/>
                </a:lnTo>
                <a:lnTo>
                  <a:pt x="137160" y="86868"/>
                </a:lnTo>
                <a:lnTo>
                  <a:pt x="135636" y="80772"/>
                </a:lnTo>
                <a:lnTo>
                  <a:pt x="134112" y="73152"/>
                </a:lnTo>
                <a:lnTo>
                  <a:pt x="131064" y="68580"/>
                </a:lnTo>
                <a:lnTo>
                  <a:pt x="128016" y="62484"/>
                </a:lnTo>
                <a:lnTo>
                  <a:pt x="124968" y="57912"/>
                </a:lnTo>
                <a:lnTo>
                  <a:pt x="120396" y="53340"/>
                </a:lnTo>
                <a:lnTo>
                  <a:pt x="115824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5797" y="44196"/>
                </a:lnTo>
                <a:lnTo>
                  <a:pt x="192095" y="86582"/>
                </a:lnTo>
                <a:lnTo>
                  <a:pt x="196596" y="137160"/>
                </a:lnTo>
                <a:lnTo>
                  <a:pt x="196048" y="156638"/>
                </a:lnTo>
                <a:lnTo>
                  <a:pt x="188976" y="204216"/>
                </a:lnTo>
                <a:lnTo>
                  <a:pt x="178689" y="228409"/>
                </a:lnTo>
                <a:lnTo>
                  <a:pt x="176722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343948" y="1904653"/>
            <a:ext cx="83127" cy="181841"/>
          </a:xfrm>
          <a:custGeom>
            <a:avLst/>
            <a:gdLst/>
            <a:ahLst/>
            <a:cxnLst/>
            <a:rect l="l" t="t" r="r" b="b"/>
            <a:pathLst>
              <a:path w="121920" h="266700">
                <a:moveTo>
                  <a:pt x="121920" y="53959"/>
                </a:moveTo>
                <a:lnTo>
                  <a:pt x="6858" y="53959"/>
                </a:lnTo>
                <a:lnTo>
                  <a:pt x="13716" y="53721"/>
                </a:lnTo>
                <a:lnTo>
                  <a:pt x="20574" y="52911"/>
                </a:lnTo>
                <a:lnTo>
                  <a:pt x="64008" y="33528"/>
                </a:lnTo>
                <a:lnTo>
                  <a:pt x="68580" y="25907"/>
                </a:lnTo>
                <a:lnTo>
                  <a:pt x="72604" y="20788"/>
                </a:lnTo>
                <a:lnTo>
                  <a:pt x="75628" y="14668"/>
                </a:lnTo>
                <a:lnTo>
                  <a:pt x="77795" y="7691"/>
                </a:lnTo>
                <a:lnTo>
                  <a:pt x="79248" y="0"/>
                </a:lnTo>
                <a:lnTo>
                  <a:pt x="121920" y="0"/>
                </a:lnTo>
                <a:lnTo>
                  <a:pt x="121920" y="53959"/>
                </a:lnTo>
                <a:close/>
              </a:path>
              <a:path w="121920" h="266700">
                <a:moveTo>
                  <a:pt x="121920" y="266700"/>
                </a:moveTo>
                <a:lnTo>
                  <a:pt x="67056" y="266700"/>
                </a:lnTo>
                <a:lnTo>
                  <a:pt x="67056" y="94488"/>
                </a:lnTo>
                <a:lnTo>
                  <a:pt x="0" y="94488"/>
                </a:lnTo>
                <a:lnTo>
                  <a:pt x="0" y="53340"/>
                </a:lnTo>
                <a:lnTo>
                  <a:pt x="6858" y="53959"/>
                </a:lnTo>
                <a:lnTo>
                  <a:pt x="121920" y="53959"/>
                </a:lnTo>
                <a:lnTo>
                  <a:pt x="121920" y="266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474873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619307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63740" y="1901536"/>
            <a:ext cx="134216" cy="188335"/>
          </a:xfrm>
          <a:custGeom>
            <a:avLst/>
            <a:gdLst/>
            <a:ahLst/>
            <a:cxnLst/>
            <a:rect l="l" t="t" r="r" b="b"/>
            <a:pathLst>
              <a:path w="196850" h="276225">
                <a:moveTo>
                  <a:pt x="99060" y="275844"/>
                </a:moveTo>
                <a:lnTo>
                  <a:pt x="60960" y="269748"/>
                </a:lnTo>
                <a:lnTo>
                  <a:pt x="28956" y="246888"/>
                </a:lnTo>
                <a:lnTo>
                  <a:pt x="7620" y="204216"/>
                </a:lnTo>
                <a:lnTo>
                  <a:pt x="547" y="156638"/>
                </a:lnTo>
                <a:lnTo>
                  <a:pt x="0" y="137160"/>
                </a:lnTo>
                <a:lnTo>
                  <a:pt x="547" y="118586"/>
                </a:lnTo>
                <a:lnTo>
                  <a:pt x="7620" y="73152"/>
                </a:lnTo>
                <a:lnTo>
                  <a:pt x="28956" y="30480"/>
                </a:lnTo>
                <a:lnTo>
                  <a:pt x="60960" y="7620"/>
                </a:lnTo>
                <a:lnTo>
                  <a:pt x="99060" y="0"/>
                </a:lnTo>
                <a:lnTo>
                  <a:pt x="108442" y="547"/>
                </a:lnTo>
                <a:lnTo>
                  <a:pt x="145137" y="11620"/>
                </a:lnTo>
                <a:lnTo>
                  <a:pt x="174188" y="39076"/>
                </a:lnTo>
                <a:lnTo>
                  <a:pt x="177210" y="44196"/>
                </a:lnTo>
                <a:lnTo>
                  <a:pt x="91440" y="44196"/>
                </a:lnTo>
                <a:lnTo>
                  <a:pt x="85344" y="45720"/>
                </a:lnTo>
                <a:lnTo>
                  <a:pt x="80772" y="50292"/>
                </a:lnTo>
                <a:lnTo>
                  <a:pt x="74676" y="53340"/>
                </a:lnTo>
                <a:lnTo>
                  <a:pt x="68580" y="62484"/>
                </a:lnTo>
                <a:lnTo>
                  <a:pt x="65532" y="68580"/>
                </a:lnTo>
                <a:lnTo>
                  <a:pt x="62484" y="73152"/>
                </a:lnTo>
                <a:lnTo>
                  <a:pt x="60960" y="80772"/>
                </a:lnTo>
                <a:lnTo>
                  <a:pt x="59436" y="86868"/>
                </a:lnTo>
                <a:lnTo>
                  <a:pt x="57912" y="94488"/>
                </a:lnTo>
                <a:lnTo>
                  <a:pt x="56388" y="100584"/>
                </a:lnTo>
                <a:lnTo>
                  <a:pt x="56388" y="114300"/>
                </a:lnTo>
                <a:lnTo>
                  <a:pt x="54864" y="120396"/>
                </a:lnTo>
                <a:lnTo>
                  <a:pt x="54887" y="143160"/>
                </a:lnTo>
                <a:lnTo>
                  <a:pt x="55054" y="149733"/>
                </a:lnTo>
                <a:lnTo>
                  <a:pt x="55506" y="156876"/>
                </a:lnTo>
                <a:lnTo>
                  <a:pt x="56388" y="164592"/>
                </a:lnTo>
                <a:lnTo>
                  <a:pt x="56673" y="172593"/>
                </a:lnTo>
                <a:lnTo>
                  <a:pt x="65913" y="209931"/>
                </a:lnTo>
                <a:lnTo>
                  <a:pt x="99060" y="231648"/>
                </a:lnTo>
                <a:lnTo>
                  <a:pt x="178110" y="231648"/>
                </a:lnTo>
                <a:lnTo>
                  <a:pt x="174188" y="238291"/>
                </a:lnTo>
                <a:lnTo>
                  <a:pt x="145137" y="265747"/>
                </a:lnTo>
                <a:lnTo>
                  <a:pt x="108442" y="275534"/>
                </a:lnTo>
                <a:lnTo>
                  <a:pt x="99060" y="275844"/>
                </a:lnTo>
                <a:close/>
              </a:path>
              <a:path w="196850" h="276225">
                <a:moveTo>
                  <a:pt x="178110" y="231648"/>
                </a:moveTo>
                <a:lnTo>
                  <a:pt x="99060" y="231648"/>
                </a:lnTo>
                <a:lnTo>
                  <a:pt x="106513" y="231052"/>
                </a:lnTo>
                <a:lnTo>
                  <a:pt x="112966" y="229171"/>
                </a:lnTo>
                <a:lnTo>
                  <a:pt x="137160" y="196596"/>
                </a:lnTo>
                <a:lnTo>
                  <a:pt x="138517" y="188595"/>
                </a:lnTo>
                <a:lnTo>
                  <a:pt x="140017" y="180594"/>
                </a:lnTo>
                <a:lnTo>
                  <a:pt x="141231" y="172593"/>
                </a:lnTo>
                <a:lnTo>
                  <a:pt x="141732" y="164592"/>
                </a:lnTo>
                <a:lnTo>
                  <a:pt x="141732" y="108204"/>
                </a:lnTo>
                <a:lnTo>
                  <a:pt x="140208" y="100584"/>
                </a:lnTo>
                <a:lnTo>
                  <a:pt x="140208" y="94488"/>
                </a:lnTo>
                <a:lnTo>
                  <a:pt x="138684" y="86868"/>
                </a:lnTo>
                <a:lnTo>
                  <a:pt x="137160" y="80772"/>
                </a:lnTo>
                <a:lnTo>
                  <a:pt x="135636" y="73152"/>
                </a:lnTo>
                <a:lnTo>
                  <a:pt x="132588" y="68580"/>
                </a:lnTo>
                <a:lnTo>
                  <a:pt x="129540" y="62484"/>
                </a:lnTo>
                <a:lnTo>
                  <a:pt x="126492" y="57912"/>
                </a:lnTo>
                <a:lnTo>
                  <a:pt x="121920" y="53340"/>
                </a:lnTo>
                <a:lnTo>
                  <a:pt x="117348" y="50292"/>
                </a:lnTo>
                <a:lnTo>
                  <a:pt x="111252" y="45720"/>
                </a:lnTo>
                <a:lnTo>
                  <a:pt x="105156" y="44196"/>
                </a:lnTo>
                <a:lnTo>
                  <a:pt x="177210" y="44196"/>
                </a:lnTo>
                <a:lnTo>
                  <a:pt x="192738" y="86582"/>
                </a:lnTo>
                <a:lnTo>
                  <a:pt x="196596" y="137160"/>
                </a:lnTo>
                <a:lnTo>
                  <a:pt x="196246" y="156876"/>
                </a:lnTo>
                <a:lnTo>
                  <a:pt x="188976" y="204216"/>
                </a:lnTo>
                <a:lnTo>
                  <a:pt x="180022" y="228409"/>
                </a:lnTo>
                <a:lnTo>
                  <a:pt x="178110" y="2316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48794" y="769966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1"/>
                </a:lnTo>
                <a:lnTo>
                  <a:pt x="0" y="3814571"/>
                </a:lnTo>
                <a:lnTo>
                  <a:pt x="0" y="0"/>
                </a:lnTo>
                <a:close/>
              </a:path>
            </a:pathLst>
          </a:custGeom>
          <a:solidFill>
            <a:srgbClr val="60D836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40481" y="761307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48794" y="779491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540481" y="337029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3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48794" y="765636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7106" y="774729"/>
            <a:ext cx="2602057" cy="0"/>
          </a:xfrm>
          <a:custGeom>
            <a:avLst/>
            <a:gdLst/>
            <a:ahLst/>
            <a:cxnLst/>
            <a:rect l="l" t="t" r="r" b="b"/>
            <a:pathLst>
              <a:path w="3816350">
                <a:moveTo>
                  <a:pt x="0" y="0"/>
                </a:moveTo>
                <a:lnTo>
                  <a:pt x="3816096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150158" y="779491"/>
            <a:ext cx="0" cy="77066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522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635037" y="856211"/>
            <a:ext cx="2602057" cy="2601190"/>
          </a:xfrm>
          <a:custGeom>
            <a:avLst/>
            <a:gdLst/>
            <a:ahLst/>
            <a:cxnLst/>
            <a:rect l="l" t="t" r="r" b="b"/>
            <a:pathLst>
              <a:path w="3816350" h="3815079">
                <a:moveTo>
                  <a:pt x="0" y="0"/>
                </a:moveTo>
                <a:lnTo>
                  <a:pt x="3816096" y="0"/>
                </a:lnTo>
                <a:lnTo>
                  <a:pt x="3816096" y="3814572"/>
                </a:lnTo>
                <a:lnTo>
                  <a:pt x="0" y="3814572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626725" y="847725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35557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626725" y="3456709"/>
            <a:ext cx="2618508" cy="0"/>
          </a:xfrm>
          <a:custGeom>
            <a:avLst/>
            <a:gdLst/>
            <a:ahLst/>
            <a:cxnLst/>
            <a:rect l="l" t="t" r="r" b="b"/>
            <a:pathLst>
              <a:path w="3840479">
                <a:moveTo>
                  <a:pt x="0" y="0"/>
                </a:moveTo>
                <a:lnTo>
                  <a:pt x="384048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635038" y="852487"/>
            <a:ext cx="2610283" cy="0"/>
          </a:xfrm>
          <a:custGeom>
            <a:avLst/>
            <a:gdLst/>
            <a:ahLst/>
            <a:cxnLst/>
            <a:rect l="l" t="t" r="r" b="b"/>
            <a:pathLst>
              <a:path w="3828415">
                <a:moveTo>
                  <a:pt x="0" y="0"/>
                </a:moveTo>
                <a:lnTo>
                  <a:pt x="3828288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644390" y="861580"/>
            <a:ext cx="2601190" cy="0"/>
          </a:xfrm>
          <a:custGeom>
            <a:avLst/>
            <a:gdLst/>
            <a:ahLst/>
            <a:cxnLst/>
            <a:rect l="l" t="t" r="r" b="b"/>
            <a:pathLst>
              <a:path w="3815079">
                <a:moveTo>
                  <a:pt x="0" y="0"/>
                </a:moveTo>
                <a:lnTo>
                  <a:pt x="3814572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236402" y="865909"/>
            <a:ext cx="0" cy="2582141"/>
          </a:xfrm>
          <a:custGeom>
            <a:avLst/>
            <a:gdLst/>
            <a:ahLst/>
            <a:cxnLst/>
            <a:rect l="l" t="t" r="r" b="b"/>
            <a:pathLst>
              <a:path h="3787140">
                <a:moveTo>
                  <a:pt x="0" y="0"/>
                </a:moveTo>
                <a:lnTo>
                  <a:pt x="0" y="378714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89715" y="200232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6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27123" y="2037657"/>
            <a:ext cx="142355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88182" y="2037657"/>
            <a:ext cx="202623" cy="14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06391" y="2037657"/>
            <a:ext cx="95206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51491" y="4326774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410200" y="4381846"/>
            <a:ext cx="142355" cy="1558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84768" y="4381846"/>
            <a:ext cx="154997" cy="209117"/>
          </a:xfrm>
          <a:custGeom>
            <a:avLst/>
            <a:gdLst/>
            <a:ahLst/>
            <a:cxnLst/>
            <a:rect l="l" t="t" r="r" b="b"/>
            <a:pathLst>
              <a:path w="227329" h="306704">
                <a:moveTo>
                  <a:pt x="201415" y="33528"/>
                </a:moveTo>
                <a:lnTo>
                  <a:pt x="59436" y="33528"/>
                </a:lnTo>
                <a:lnTo>
                  <a:pt x="65460" y="25193"/>
                </a:lnTo>
                <a:lnTo>
                  <a:pt x="106299" y="1524"/>
                </a:lnTo>
                <a:lnTo>
                  <a:pt x="126492" y="0"/>
                </a:lnTo>
                <a:lnTo>
                  <a:pt x="138779" y="571"/>
                </a:lnTo>
                <a:lnTo>
                  <a:pt x="181046" y="14906"/>
                </a:lnTo>
                <a:lnTo>
                  <a:pt x="201415" y="33528"/>
                </a:lnTo>
                <a:close/>
              </a:path>
              <a:path w="227329" h="306704">
                <a:moveTo>
                  <a:pt x="60960" y="306324"/>
                </a:moveTo>
                <a:lnTo>
                  <a:pt x="0" y="306324"/>
                </a:lnTo>
                <a:lnTo>
                  <a:pt x="0" y="4572"/>
                </a:lnTo>
                <a:lnTo>
                  <a:pt x="57912" y="4572"/>
                </a:lnTo>
                <a:lnTo>
                  <a:pt x="57912" y="33528"/>
                </a:lnTo>
                <a:lnTo>
                  <a:pt x="201415" y="33528"/>
                </a:lnTo>
                <a:lnTo>
                  <a:pt x="202692" y="35052"/>
                </a:lnTo>
                <a:lnTo>
                  <a:pt x="208978" y="44219"/>
                </a:lnTo>
                <a:lnTo>
                  <a:pt x="209807" y="45720"/>
                </a:lnTo>
                <a:lnTo>
                  <a:pt x="103632" y="45720"/>
                </a:lnTo>
                <a:lnTo>
                  <a:pt x="94488" y="47244"/>
                </a:lnTo>
                <a:lnTo>
                  <a:pt x="88392" y="51816"/>
                </a:lnTo>
                <a:lnTo>
                  <a:pt x="80772" y="56388"/>
                </a:lnTo>
                <a:lnTo>
                  <a:pt x="76200" y="60960"/>
                </a:lnTo>
                <a:lnTo>
                  <a:pt x="61273" y="97416"/>
                </a:lnTo>
                <a:lnTo>
                  <a:pt x="59436" y="117348"/>
                </a:lnTo>
                <a:lnTo>
                  <a:pt x="59697" y="124182"/>
                </a:lnTo>
                <a:lnTo>
                  <a:pt x="60388" y="130873"/>
                </a:lnTo>
                <a:lnTo>
                  <a:pt x="61364" y="137279"/>
                </a:lnTo>
                <a:lnTo>
                  <a:pt x="62484" y="143256"/>
                </a:lnTo>
                <a:lnTo>
                  <a:pt x="64008" y="152400"/>
                </a:lnTo>
                <a:lnTo>
                  <a:pt x="67056" y="160020"/>
                </a:lnTo>
                <a:lnTo>
                  <a:pt x="71628" y="166116"/>
                </a:lnTo>
                <a:lnTo>
                  <a:pt x="76200" y="173736"/>
                </a:lnTo>
                <a:lnTo>
                  <a:pt x="80772" y="178308"/>
                </a:lnTo>
                <a:lnTo>
                  <a:pt x="88392" y="182880"/>
                </a:lnTo>
                <a:lnTo>
                  <a:pt x="103632" y="188976"/>
                </a:lnTo>
                <a:lnTo>
                  <a:pt x="210361" y="188976"/>
                </a:lnTo>
                <a:lnTo>
                  <a:pt x="208978" y="191357"/>
                </a:lnTo>
                <a:lnTo>
                  <a:pt x="202692" y="199644"/>
                </a:lnTo>
                <a:lnTo>
                  <a:pt x="201411" y="201168"/>
                </a:lnTo>
                <a:lnTo>
                  <a:pt x="60960" y="201168"/>
                </a:lnTo>
                <a:lnTo>
                  <a:pt x="60960" y="306324"/>
                </a:lnTo>
                <a:close/>
              </a:path>
              <a:path w="227329" h="306704">
                <a:moveTo>
                  <a:pt x="210361" y="188976"/>
                </a:moveTo>
                <a:lnTo>
                  <a:pt x="112776" y="188976"/>
                </a:lnTo>
                <a:lnTo>
                  <a:pt x="120467" y="188452"/>
                </a:lnTo>
                <a:lnTo>
                  <a:pt x="127444" y="187071"/>
                </a:lnTo>
                <a:lnTo>
                  <a:pt x="158496" y="160020"/>
                </a:lnTo>
                <a:lnTo>
                  <a:pt x="166067" y="110490"/>
                </a:lnTo>
                <a:lnTo>
                  <a:pt x="165735" y="103822"/>
                </a:lnTo>
                <a:lnTo>
                  <a:pt x="164830" y="97416"/>
                </a:lnTo>
                <a:lnTo>
                  <a:pt x="163068" y="91440"/>
                </a:lnTo>
                <a:lnTo>
                  <a:pt x="161544" y="82296"/>
                </a:lnTo>
                <a:lnTo>
                  <a:pt x="158496" y="74676"/>
                </a:lnTo>
                <a:lnTo>
                  <a:pt x="153924" y="68580"/>
                </a:lnTo>
                <a:lnTo>
                  <a:pt x="149352" y="60960"/>
                </a:lnTo>
                <a:lnTo>
                  <a:pt x="144780" y="56388"/>
                </a:lnTo>
                <a:lnTo>
                  <a:pt x="137160" y="51816"/>
                </a:lnTo>
                <a:lnTo>
                  <a:pt x="131064" y="47244"/>
                </a:lnTo>
                <a:lnTo>
                  <a:pt x="123444" y="45720"/>
                </a:lnTo>
                <a:lnTo>
                  <a:pt x="209807" y="45720"/>
                </a:lnTo>
                <a:lnTo>
                  <a:pt x="223861" y="84582"/>
                </a:lnTo>
                <a:lnTo>
                  <a:pt x="227076" y="118872"/>
                </a:lnTo>
                <a:lnTo>
                  <a:pt x="226766" y="130278"/>
                </a:lnTo>
                <a:lnTo>
                  <a:pt x="218122" y="173069"/>
                </a:lnTo>
                <a:lnTo>
                  <a:pt x="214122" y="182499"/>
                </a:lnTo>
                <a:lnTo>
                  <a:pt x="210361" y="188976"/>
                </a:lnTo>
                <a:close/>
              </a:path>
              <a:path w="227329" h="306704">
                <a:moveTo>
                  <a:pt x="129540" y="234696"/>
                </a:moveTo>
                <a:lnTo>
                  <a:pt x="91440" y="225552"/>
                </a:lnTo>
                <a:lnTo>
                  <a:pt x="62484" y="201168"/>
                </a:lnTo>
                <a:lnTo>
                  <a:pt x="201411" y="201168"/>
                </a:lnTo>
                <a:lnTo>
                  <a:pt x="162758" y="228909"/>
                </a:lnTo>
                <a:lnTo>
                  <a:pt x="129540" y="2346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764530" y="4386002"/>
            <a:ext cx="142355" cy="154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925589" y="4340282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18872" y="291084"/>
                </a:moveTo>
                <a:lnTo>
                  <a:pt x="106680" y="291084"/>
                </a:lnTo>
                <a:lnTo>
                  <a:pt x="99845" y="290822"/>
                </a:lnTo>
                <a:lnTo>
                  <a:pt x="93154" y="290131"/>
                </a:lnTo>
                <a:lnTo>
                  <a:pt x="86748" y="289155"/>
                </a:lnTo>
                <a:lnTo>
                  <a:pt x="80772" y="288036"/>
                </a:lnTo>
                <a:lnTo>
                  <a:pt x="71628" y="288036"/>
                </a:lnTo>
                <a:lnTo>
                  <a:pt x="64008" y="284987"/>
                </a:lnTo>
                <a:lnTo>
                  <a:pt x="57912" y="280416"/>
                </a:lnTo>
                <a:lnTo>
                  <a:pt x="51816" y="277368"/>
                </a:lnTo>
                <a:lnTo>
                  <a:pt x="45720" y="272796"/>
                </a:lnTo>
                <a:lnTo>
                  <a:pt x="42672" y="265175"/>
                </a:lnTo>
                <a:lnTo>
                  <a:pt x="40433" y="260032"/>
                </a:lnTo>
                <a:lnTo>
                  <a:pt x="38481" y="253746"/>
                </a:lnTo>
                <a:lnTo>
                  <a:pt x="37099" y="246316"/>
                </a:lnTo>
                <a:lnTo>
                  <a:pt x="36576" y="237744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4696"/>
                </a:lnTo>
                <a:lnTo>
                  <a:pt x="103632" y="237744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26492" y="289560"/>
                </a:lnTo>
                <a:lnTo>
                  <a:pt x="118872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31064" y="243839"/>
                </a:lnTo>
                <a:lnTo>
                  <a:pt x="134112" y="242316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153150" y="4327813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59"/>
                </a:lnTo>
              </a:path>
            </a:pathLst>
          </a:custGeom>
          <a:ln w="6705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130290" y="4518313"/>
            <a:ext cx="147638" cy="0"/>
          </a:xfrm>
          <a:custGeom>
            <a:avLst/>
            <a:gdLst/>
            <a:ahLst/>
            <a:cxnLst/>
            <a:rect l="l" t="t" r="r" b="b"/>
            <a:pathLst>
              <a:path w="216534">
                <a:moveTo>
                  <a:pt x="0" y="0"/>
                </a:moveTo>
                <a:lnTo>
                  <a:pt x="216407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93427" y="4380808"/>
            <a:ext cx="148590" cy="16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51369" y="4386002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636" y="249936"/>
                </a:moveTo>
                <a:lnTo>
                  <a:pt x="56388" y="249936"/>
                </a:lnTo>
                <a:lnTo>
                  <a:pt x="65532" y="248412"/>
                </a:lnTo>
                <a:lnTo>
                  <a:pt x="71628" y="245364"/>
                </a:lnTo>
                <a:lnTo>
                  <a:pt x="74676" y="240792"/>
                </a:lnTo>
                <a:lnTo>
                  <a:pt x="79248" y="234696"/>
                </a:lnTo>
                <a:lnTo>
                  <a:pt x="80772" y="228600"/>
                </a:lnTo>
                <a:lnTo>
                  <a:pt x="80772" y="217932"/>
                </a:lnTo>
                <a:lnTo>
                  <a:pt x="77724" y="208788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45720" y="300228"/>
                </a:lnTo>
                <a:lnTo>
                  <a:pt x="39624" y="298704"/>
                </a:lnTo>
                <a:lnTo>
                  <a:pt x="21336" y="298704"/>
                </a:lnTo>
                <a:lnTo>
                  <a:pt x="21336" y="248412"/>
                </a:lnTo>
                <a:lnTo>
                  <a:pt x="33528" y="248412"/>
                </a:lnTo>
                <a:lnTo>
                  <a:pt x="39624" y="249936"/>
                </a:lnTo>
                <a:lnTo>
                  <a:pt x="135636" y="249936"/>
                </a:lnTo>
                <a:lnTo>
                  <a:pt x="108204" y="288036"/>
                </a:lnTo>
                <a:lnTo>
                  <a:pt x="73699" y="299394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14506" y="4381846"/>
            <a:ext cx="151058" cy="160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790113" y="4381846"/>
            <a:ext cx="97675" cy="1558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727911" y="5855277"/>
            <a:ext cx="93518" cy="206086"/>
          </a:xfrm>
          <a:custGeom>
            <a:avLst/>
            <a:gdLst/>
            <a:ahLst/>
            <a:cxnLst/>
            <a:rect l="l" t="t" r="r" b="b"/>
            <a:pathLst>
              <a:path w="137160" h="302259">
                <a:moveTo>
                  <a:pt x="137160" y="60055"/>
                </a:moveTo>
                <a:lnTo>
                  <a:pt x="7977" y="60055"/>
                </a:lnTo>
                <a:lnTo>
                  <a:pt x="15811" y="59816"/>
                </a:lnTo>
                <a:lnTo>
                  <a:pt x="23360" y="59007"/>
                </a:lnTo>
                <a:lnTo>
                  <a:pt x="63579" y="43529"/>
                </a:lnTo>
                <a:lnTo>
                  <a:pt x="86939" y="8596"/>
                </a:lnTo>
                <a:lnTo>
                  <a:pt x="88392" y="0"/>
                </a:lnTo>
                <a:lnTo>
                  <a:pt x="137160" y="0"/>
                </a:lnTo>
                <a:lnTo>
                  <a:pt x="137160" y="60055"/>
                </a:lnTo>
                <a:close/>
              </a:path>
              <a:path w="137160" h="302259">
                <a:moveTo>
                  <a:pt x="137160" y="301752"/>
                </a:moveTo>
                <a:lnTo>
                  <a:pt x="76200" y="301752"/>
                </a:lnTo>
                <a:lnTo>
                  <a:pt x="76200" y="105156"/>
                </a:lnTo>
                <a:lnTo>
                  <a:pt x="0" y="105156"/>
                </a:lnTo>
                <a:lnTo>
                  <a:pt x="0" y="59435"/>
                </a:lnTo>
                <a:lnTo>
                  <a:pt x="7977" y="60055"/>
                </a:lnTo>
                <a:lnTo>
                  <a:pt x="137160" y="60055"/>
                </a:lnTo>
                <a:lnTo>
                  <a:pt x="137160" y="301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876565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34" y="313944"/>
                </a:moveTo>
                <a:lnTo>
                  <a:pt x="66962" y="306324"/>
                </a:lnTo>
                <a:lnTo>
                  <a:pt x="31910" y="280416"/>
                </a:lnTo>
                <a:lnTo>
                  <a:pt x="12408" y="246554"/>
                </a:lnTo>
                <a:lnTo>
                  <a:pt x="1430" y="197739"/>
                </a:lnTo>
                <a:lnTo>
                  <a:pt x="0" y="150876"/>
                </a:lnTo>
                <a:lnTo>
                  <a:pt x="239" y="135231"/>
                </a:lnTo>
                <a:lnTo>
                  <a:pt x="7526" y="82296"/>
                </a:lnTo>
                <a:lnTo>
                  <a:pt x="24457" y="43505"/>
                </a:lnTo>
                <a:lnTo>
                  <a:pt x="57199" y="12739"/>
                </a:lnTo>
                <a:lnTo>
                  <a:pt x="98466" y="547"/>
                </a:lnTo>
                <a:lnTo>
                  <a:pt x="109634" y="0"/>
                </a:lnTo>
                <a:lnTo>
                  <a:pt x="120802" y="547"/>
                </a:lnTo>
                <a:lnTo>
                  <a:pt x="162069" y="12739"/>
                </a:lnTo>
                <a:lnTo>
                  <a:pt x="194811" y="43505"/>
                </a:lnTo>
                <a:lnTo>
                  <a:pt x="198603" y="50292"/>
                </a:lnTo>
                <a:lnTo>
                  <a:pt x="100490" y="50292"/>
                </a:lnTo>
                <a:lnTo>
                  <a:pt x="82202" y="59436"/>
                </a:lnTo>
                <a:lnTo>
                  <a:pt x="77630" y="65532"/>
                </a:lnTo>
                <a:lnTo>
                  <a:pt x="68486" y="83820"/>
                </a:lnTo>
                <a:lnTo>
                  <a:pt x="65438" y="91440"/>
                </a:lnTo>
                <a:lnTo>
                  <a:pt x="62390" y="106680"/>
                </a:lnTo>
                <a:lnTo>
                  <a:pt x="62390" y="114300"/>
                </a:lnTo>
                <a:lnTo>
                  <a:pt x="60866" y="121920"/>
                </a:lnTo>
                <a:lnTo>
                  <a:pt x="60866" y="187452"/>
                </a:lnTo>
                <a:lnTo>
                  <a:pt x="61390" y="196572"/>
                </a:lnTo>
                <a:lnTo>
                  <a:pt x="72677" y="238696"/>
                </a:lnTo>
                <a:lnTo>
                  <a:pt x="109634" y="263652"/>
                </a:lnTo>
                <a:lnTo>
                  <a:pt x="198848" y="263652"/>
                </a:lnTo>
                <a:lnTo>
                  <a:pt x="194811" y="270652"/>
                </a:lnTo>
                <a:lnTo>
                  <a:pt x="162069" y="302061"/>
                </a:lnTo>
                <a:lnTo>
                  <a:pt x="120802" y="313610"/>
                </a:lnTo>
                <a:lnTo>
                  <a:pt x="109634" y="313944"/>
                </a:lnTo>
                <a:close/>
              </a:path>
              <a:path w="220979" h="314325">
                <a:moveTo>
                  <a:pt x="198848" y="263652"/>
                </a:moveTo>
                <a:lnTo>
                  <a:pt x="109634" y="263652"/>
                </a:lnTo>
                <a:lnTo>
                  <a:pt x="118230" y="263032"/>
                </a:lnTo>
                <a:lnTo>
                  <a:pt x="125827" y="260985"/>
                </a:lnTo>
                <a:lnTo>
                  <a:pt x="149734" y="231100"/>
                </a:lnTo>
                <a:lnTo>
                  <a:pt x="158402" y="187452"/>
                </a:lnTo>
                <a:lnTo>
                  <a:pt x="158640" y="178593"/>
                </a:lnTo>
                <a:lnTo>
                  <a:pt x="159164" y="170307"/>
                </a:lnTo>
                <a:lnTo>
                  <a:pt x="159688" y="162591"/>
                </a:lnTo>
                <a:lnTo>
                  <a:pt x="159875" y="156972"/>
                </a:lnTo>
                <a:lnTo>
                  <a:pt x="159926" y="150876"/>
                </a:lnTo>
                <a:lnTo>
                  <a:pt x="158402" y="144780"/>
                </a:lnTo>
                <a:lnTo>
                  <a:pt x="158402" y="121920"/>
                </a:lnTo>
                <a:lnTo>
                  <a:pt x="156878" y="114300"/>
                </a:lnTo>
                <a:lnTo>
                  <a:pt x="156878" y="106680"/>
                </a:lnTo>
                <a:lnTo>
                  <a:pt x="155354" y="99060"/>
                </a:lnTo>
                <a:lnTo>
                  <a:pt x="152306" y="91440"/>
                </a:lnTo>
                <a:lnTo>
                  <a:pt x="150782" y="83820"/>
                </a:lnTo>
                <a:lnTo>
                  <a:pt x="144686" y="71628"/>
                </a:lnTo>
                <a:lnTo>
                  <a:pt x="135542" y="59436"/>
                </a:lnTo>
                <a:lnTo>
                  <a:pt x="130970" y="56388"/>
                </a:lnTo>
                <a:lnTo>
                  <a:pt x="124874" y="53340"/>
                </a:lnTo>
                <a:lnTo>
                  <a:pt x="117254" y="50292"/>
                </a:lnTo>
                <a:lnTo>
                  <a:pt x="198603" y="50292"/>
                </a:lnTo>
                <a:lnTo>
                  <a:pt x="215743" y="98036"/>
                </a:lnTo>
                <a:lnTo>
                  <a:pt x="220886" y="156972"/>
                </a:lnTo>
                <a:lnTo>
                  <a:pt x="220315" y="178069"/>
                </a:lnTo>
                <a:lnTo>
                  <a:pt x="211742" y="231648"/>
                </a:lnTo>
                <a:lnTo>
                  <a:pt x="201265" y="259461"/>
                </a:lnTo>
                <a:lnTo>
                  <a:pt x="198848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039666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7" y="313944"/>
                </a:moveTo>
                <a:lnTo>
                  <a:pt x="67015" y="306324"/>
                </a:lnTo>
                <a:lnTo>
                  <a:pt x="33487" y="280416"/>
                </a:lnTo>
                <a:lnTo>
                  <a:pt x="13985" y="246554"/>
                </a:lnTo>
                <a:lnTo>
                  <a:pt x="2245" y="197739"/>
                </a:lnTo>
                <a:lnTo>
                  <a:pt x="0" y="155448"/>
                </a:lnTo>
                <a:lnTo>
                  <a:pt x="531" y="135231"/>
                </a:lnTo>
                <a:lnTo>
                  <a:pt x="9103" y="82296"/>
                </a:lnTo>
                <a:lnTo>
                  <a:pt x="26034" y="43505"/>
                </a:lnTo>
                <a:lnTo>
                  <a:pt x="57919" y="12739"/>
                </a:lnTo>
                <a:lnTo>
                  <a:pt x="99162" y="547"/>
                </a:lnTo>
                <a:lnTo>
                  <a:pt x="109687" y="0"/>
                </a:lnTo>
                <a:lnTo>
                  <a:pt x="121070" y="547"/>
                </a:lnTo>
                <a:lnTo>
                  <a:pt x="162337" y="12739"/>
                </a:lnTo>
                <a:lnTo>
                  <a:pt x="194865" y="43505"/>
                </a:lnTo>
                <a:lnTo>
                  <a:pt x="198657" y="50292"/>
                </a:lnTo>
                <a:lnTo>
                  <a:pt x="102067" y="50292"/>
                </a:lnTo>
                <a:lnTo>
                  <a:pt x="94447" y="53340"/>
                </a:lnTo>
                <a:lnTo>
                  <a:pt x="89875" y="56388"/>
                </a:lnTo>
                <a:lnTo>
                  <a:pt x="83779" y="59436"/>
                </a:lnTo>
                <a:lnTo>
                  <a:pt x="79207" y="65532"/>
                </a:lnTo>
                <a:lnTo>
                  <a:pt x="76159" y="71628"/>
                </a:lnTo>
                <a:lnTo>
                  <a:pt x="71587" y="77724"/>
                </a:lnTo>
                <a:lnTo>
                  <a:pt x="68539" y="83820"/>
                </a:lnTo>
                <a:lnTo>
                  <a:pt x="62443" y="114300"/>
                </a:lnTo>
                <a:lnTo>
                  <a:pt x="62443" y="121920"/>
                </a:lnTo>
                <a:lnTo>
                  <a:pt x="60919" y="129540"/>
                </a:lnTo>
                <a:lnTo>
                  <a:pt x="60943" y="162591"/>
                </a:lnTo>
                <a:lnTo>
                  <a:pt x="61110" y="170307"/>
                </a:lnTo>
                <a:lnTo>
                  <a:pt x="61562" y="178593"/>
                </a:lnTo>
                <a:lnTo>
                  <a:pt x="62443" y="187452"/>
                </a:lnTo>
                <a:lnTo>
                  <a:pt x="62729" y="196572"/>
                </a:lnTo>
                <a:lnTo>
                  <a:pt x="72921" y="238696"/>
                </a:lnTo>
                <a:lnTo>
                  <a:pt x="109687" y="263652"/>
                </a:lnTo>
                <a:lnTo>
                  <a:pt x="198901" y="263652"/>
                </a:lnTo>
                <a:lnTo>
                  <a:pt x="194865" y="270652"/>
                </a:lnTo>
                <a:lnTo>
                  <a:pt x="162337" y="302061"/>
                </a:lnTo>
                <a:lnTo>
                  <a:pt x="121070" y="313610"/>
                </a:lnTo>
                <a:lnTo>
                  <a:pt x="109687" y="313944"/>
                </a:lnTo>
                <a:close/>
              </a:path>
              <a:path w="220979" h="314325">
                <a:moveTo>
                  <a:pt x="198901" y="263652"/>
                </a:moveTo>
                <a:lnTo>
                  <a:pt x="109687" y="263652"/>
                </a:lnTo>
                <a:lnTo>
                  <a:pt x="119141" y="263032"/>
                </a:lnTo>
                <a:lnTo>
                  <a:pt x="127023" y="260985"/>
                </a:lnTo>
                <a:lnTo>
                  <a:pt x="151288" y="231100"/>
                </a:lnTo>
                <a:lnTo>
                  <a:pt x="159979" y="187452"/>
                </a:lnTo>
                <a:lnTo>
                  <a:pt x="159979" y="129540"/>
                </a:lnTo>
                <a:lnTo>
                  <a:pt x="158455" y="121920"/>
                </a:lnTo>
                <a:lnTo>
                  <a:pt x="158455" y="114300"/>
                </a:lnTo>
                <a:lnTo>
                  <a:pt x="152359" y="83820"/>
                </a:lnTo>
                <a:lnTo>
                  <a:pt x="149311" y="77724"/>
                </a:lnTo>
                <a:lnTo>
                  <a:pt x="144739" y="71628"/>
                </a:lnTo>
                <a:lnTo>
                  <a:pt x="141691" y="65532"/>
                </a:lnTo>
                <a:lnTo>
                  <a:pt x="137119" y="59436"/>
                </a:lnTo>
                <a:lnTo>
                  <a:pt x="118831" y="50292"/>
                </a:lnTo>
                <a:lnTo>
                  <a:pt x="198657" y="50292"/>
                </a:lnTo>
                <a:lnTo>
                  <a:pt x="215796" y="98036"/>
                </a:lnTo>
                <a:lnTo>
                  <a:pt x="220939" y="156972"/>
                </a:lnTo>
                <a:lnTo>
                  <a:pt x="220368" y="178069"/>
                </a:lnTo>
                <a:lnTo>
                  <a:pt x="211795" y="231648"/>
                </a:lnTo>
                <a:lnTo>
                  <a:pt x="201318" y="259461"/>
                </a:lnTo>
                <a:lnTo>
                  <a:pt x="198901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203841" y="5851121"/>
            <a:ext cx="150668" cy="214313"/>
          </a:xfrm>
          <a:custGeom>
            <a:avLst/>
            <a:gdLst/>
            <a:ahLst/>
            <a:cxnLst/>
            <a:rect l="l" t="t" r="r" b="b"/>
            <a:pathLst>
              <a:path w="220979" h="314325">
                <a:moveTo>
                  <a:pt x="109689" y="313944"/>
                </a:moveTo>
                <a:lnTo>
                  <a:pt x="67017" y="306324"/>
                </a:lnTo>
                <a:lnTo>
                  <a:pt x="31965" y="280416"/>
                </a:lnTo>
                <a:lnTo>
                  <a:pt x="12463" y="246554"/>
                </a:lnTo>
                <a:lnTo>
                  <a:pt x="2057" y="197739"/>
                </a:lnTo>
                <a:lnTo>
                  <a:pt x="0" y="155448"/>
                </a:lnTo>
                <a:lnTo>
                  <a:pt x="509" y="135231"/>
                </a:lnTo>
                <a:lnTo>
                  <a:pt x="7581" y="82296"/>
                </a:lnTo>
                <a:lnTo>
                  <a:pt x="24512" y="43505"/>
                </a:lnTo>
                <a:lnTo>
                  <a:pt x="57254" y="12739"/>
                </a:lnTo>
                <a:lnTo>
                  <a:pt x="98521" y="547"/>
                </a:lnTo>
                <a:lnTo>
                  <a:pt x="109689" y="0"/>
                </a:lnTo>
                <a:lnTo>
                  <a:pt x="120857" y="547"/>
                </a:lnTo>
                <a:lnTo>
                  <a:pt x="162124" y="12739"/>
                </a:lnTo>
                <a:lnTo>
                  <a:pt x="194866" y="43505"/>
                </a:lnTo>
                <a:lnTo>
                  <a:pt x="198659" y="50292"/>
                </a:lnTo>
                <a:lnTo>
                  <a:pt x="100545" y="50292"/>
                </a:lnTo>
                <a:lnTo>
                  <a:pt x="82257" y="59436"/>
                </a:lnTo>
                <a:lnTo>
                  <a:pt x="77685" y="65532"/>
                </a:lnTo>
                <a:lnTo>
                  <a:pt x="68541" y="83820"/>
                </a:lnTo>
                <a:lnTo>
                  <a:pt x="67017" y="91440"/>
                </a:lnTo>
                <a:lnTo>
                  <a:pt x="63969" y="99060"/>
                </a:lnTo>
                <a:lnTo>
                  <a:pt x="62445" y="106680"/>
                </a:lnTo>
                <a:lnTo>
                  <a:pt x="62445" y="114300"/>
                </a:lnTo>
                <a:lnTo>
                  <a:pt x="60921" y="121920"/>
                </a:lnTo>
                <a:lnTo>
                  <a:pt x="60921" y="187452"/>
                </a:lnTo>
                <a:lnTo>
                  <a:pt x="62088" y="196572"/>
                </a:lnTo>
                <a:lnTo>
                  <a:pt x="72732" y="238696"/>
                </a:lnTo>
                <a:lnTo>
                  <a:pt x="109689" y="263652"/>
                </a:lnTo>
                <a:lnTo>
                  <a:pt x="198903" y="263652"/>
                </a:lnTo>
                <a:lnTo>
                  <a:pt x="194866" y="270652"/>
                </a:lnTo>
                <a:lnTo>
                  <a:pt x="162124" y="302061"/>
                </a:lnTo>
                <a:lnTo>
                  <a:pt x="120857" y="313610"/>
                </a:lnTo>
                <a:lnTo>
                  <a:pt x="109689" y="313944"/>
                </a:lnTo>
                <a:close/>
              </a:path>
              <a:path w="220979" h="314325">
                <a:moveTo>
                  <a:pt x="198903" y="263652"/>
                </a:moveTo>
                <a:lnTo>
                  <a:pt x="109689" y="263652"/>
                </a:lnTo>
                <a:lnTo>
                  <a:pt x="118285" y="263032"/>
                </a:lnTo>
                <a:lnTo>
                  <a:pt x="125882" y="260985"/>
                </a:lnTo>
                <a:lnTo>
                  <a:pt x="151075" y="231100"/>
                </a:lnTo>
                <a:lnTo>
                  <a:pt x="155242" y="214241"/>
                </a:lnTo>
                <a:lnTo>
                  <a:pt x="156743" y="205549"/>
                </a:lnTo>
                <a:lnTo>
                  <a:pt x="157957" y="196572"/>
                </a:lnTo>
                <a:lnTo>
                  <a:pt x="158457" y="187452"/>
                </a:lnTo>
                <a:lnTo>
                  <a:pt x="158695" y="178593"/>
                </a:lnTo>
                <a:lnTo>
                  <a:pt x="159219" y="170307"/>
                </a:lnTo>
                <a:lnTo>
                  <a:pt x="159743" y="162591"/>
                </a:lnTo>
                <a:lnTo>
                  <a:pt x="159930" y="156972"/>
                </a:lnTo>
                <a:lnTo>
                  <a:pt x="159981" y="144780"/>
                </a:lnTo>
                <a:lnTo>
                  <a:pt x="158457" y="137160"/>
                </a:lnTo>
                <a:lnTo>
                  <a:pt x="158457" y="121920"/>
                </a:lnTo>
                <a:lnTo>
                  <a:pt x="156933" y="114300"/>
                </a:lnTo>
                <a:lnTo>
                  <a:pt x="156933" y="106680"/>
                </a:lnTo>
                <a:lnTo>
                  <a:pt x="155409" y="99060"/>
                </a:lnTo>
                <a:lnTo>
                  <a:pt x="152361" y="91440"/>
                </a:lnTo>
                <a:lnTo>
                  <a:pt x="150837" y="83820"/>
                </a:lnTo>
                <a:lnTo>
                  <a:pt x="141693" y="65532"/>
                </a:lnTo>
                <a:lnTo>
                  <a:pt x="135597" y="59436"/>
                </a:lnTo>
                <a:lnTo>
                  <a:pt x="131025" y="56388"/>
                </a:lnTo>
                <a:lnTo>
                  <a:pt x="124929" y="53340"/>
                </a:lnTo>
                <a:lnTo>
                  <a:pt x="117309" y="50292"/>
                </a:lnTo>
                <a:lnTo>
                  <a:pt x="198659" y="50292"/>
                </a:lnTo>
                <a:lnTo>
                  <a:pt x="215798" y="98036"/>
                </a:lnTo>
                <a:lnTo>
                  <a:pt x="220941" y="156972"/>
                </a:lnTo>
                <a:lnTo>
                  <a:pt x="220370" y="178069"/>
                </a:lnTo>
                <a:lnTo>
                  <a:pt x="211797" y="231648"/>
                </a:lnTo>
                <a:lnTo>
                  <a:pt x="201320" y="259461"/>
                </a:lnTo>
                <a:lnTo>
                  <a:pt x="198903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442806" y="5909310"/>
            <a:ext cx="157942" cy="1517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688031" y="5851121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4973" y="12573"/>
                </a:lnTo>
                <a:lnTo>
                  <a:pt x="199334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74" y="51387"/>
                </a:lnTo>
                <a:lnTo>
                  <a:pt x="68008" y="83629"/>
                </a:lnTo>
                <a:lnTo>
                  <a:pt x="66090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18872" y="128016"/>
                </a:lnTo>
                <a:lnTo>
                  <a:pt x="126492" y="126492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2400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35493" y="56721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550" y="94726"/>
                </a:lnTo>
                <a:lnTo>
                  <a:pt x="210312" y="104775"/>
                </a:lnTo>
                <a:lnTo>
                  <a:pt x="206930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60" y="263652"/>
                </a:moveTo>
                <a:lnTo>
                  <a:pt x="111252" y="263652"/>
                </a:lnTo>
                <a:lnTo>
                  <a:pt x="120991" y="263032"/>
                </a:lnTo>
                <a:lnTo>
                  <a:pt x="129730" y="260985"/>
                </a:lnTo>
                <a:lnTo>
                  <a:pt x="159124" y="227076"/>
                </a:lnTo>
                <a:lnTo>
                  <a:pt x="159939" y="217384"/>
                </a:lnTo>
                <a:lnTo>
                  <a:pt x="159924" y="214884"/>
                </a:lnTo>
                <a:lnTo>
                  <a:pt x="143256" y="179832"/>
                </a:lnTo>
                <a:lnTo>
                  <a:pt x="121920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27" y="150328"/>
                </a:lnTo>
                <a:lnTo>
                  <a:pt x="215669" y="180379"/>
                </a:lnTo>
                <a:lnTo>
                  <a:pt x="223918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60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80772" y="256032"/>
                </a:lnTo>
                <a:lnTo>
                  <a:pt x="102108" y="263652"/>
                </a:lnTo>
                <a:lnTo>
                  <a:pt x="211360" y="263652"/>
                </a:lnTo>
                <a:lnTo>
                  <a:pt x="209764" y="266414"/>
                </a:lnTo>
                <a:lnTo>
                  <a:pt x="181570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944686" y="5905153"/>
            <a:ext cx="232930" cy="155864"/>
          </a:xfrm>
          <a:custGeom>
            <a:avLst/>
            <a:gdLst/>
            <a:ahLst/>
            <a:cxnLst/>
            <a:rect l="l" t="t" r="r" b="b"/>
            <a:pathLst>
              <a:path w="341629" h="228600">
                <a:moveTo>
                  <a:pt x="191216" y="36576"/>
                </a:moveTo>
                <a:lnTo>
                  <a:pt x="59436" y="36576"/>
                </a:lnTo>
                <a:lnTo>
                  <a:pt x="65460" y="28884"/>
                </a:lnTo>
                <a:lnTo>
                  <a:pt x="96916" y="5786"/>
                </a:lnTo>
                <a:lnTo>
                  <a:pt x="126492" y="0"/>
                </a:lnTo>
                <a:lnTo>
                  <a:pt x="137398" y="571"/>
                </a:lnTo>
                <a:lnTo>
                  <a:pt x="173807" y="13668"/>
                </a:lnTo>
                <a:lnTo>
                  <a:pt x="191216" y="36576"/>
                </a:lnTo>
                <a:close/>
              </a:path>
              <a:path w="341629" h="228600">
                <a:moveTo>
                  <a:pt x="332946" y="38100"/>
                </a:moveTo>
                <a:lnTo>
                  <a:pt x="192024" y="38100"/>
                </a:lnTo>
                <a:lnTo>
                  <a:pt x="197810" y="30622"/>
                </a:lnTo>
                <a:lnTo>
                  <a:pt x="228004" y="7072"/>
                </a:lnTo>
                <a:lnTo>
                  <a:pt x="259080" y="0"/>
                </a:lnTo>
                <a:lnTo>
                  <a:pt x="267962" y="285"/>
                </a:lnTo>
                <a:lnTo>
                  <a:pt x="306705" y="10287"/>
                </a:lnTo>
                <a:lnTo>
                  <a:pt x="332946" y="38100"/>
                </a:lnTo>
                <a:close/>
              </a:path>
              <a:path w="341629" h="228600">
                <a:moveTo>
                  <a:pt x="60960" y="228600"/>
                </a:moveTo>
                <a:lnTo>
                  <a:pt x="0" y="228600"/>
                </a:lnTo>
                <a:lnTo>
                  <a:pt x="0" y="7620"/>
                </a:lnTo>
                <a:lnTo>
                  <a:pt x="57912" y="7620"/>
                </a:lnTo>
                <a:lnTo>
                  <a:pt x="57912" y="36576"/>
                </a:lnTo>
                <a:lnTo>
                  <a:pt x="191216" y="36576"/>
                </a:lnTo>
                <a:lnTo>
                  <a:pt x="192024" y="38100"/>
                </a:lnTo>
                <a:lnTo>
                  <a:pt x="332946" y="38100"/>
                </a:lnTo>
                <a:lnTo>
                  <a:pt x="335280" y="42672"/>
                </a:lnTo>
                <a:lnTo>
                  <a:pt x="337393" y="48768"/>
                </a:lnTo>
                <a:lnTo>
                  <a:pt x="100584" y="48768"/>
                </a:lnTo>
                <a:lnTo>
                  <a:pt x="91440" y="51816"/>
                </a:lnTo>
                <a:lnTo>
                  <a:pt x="86868" y="51816"/>
                </a:lnTo>
                <a:lnTo>
                  <a:pt x="77724" y="57912"/>
                </a:lnTo>
                <a:lnTo>
                  <a:pt x="61245" y="92892"/>
                </a:lnTo>
                <a:lnTo>
                  <a:pt x="60960" y="100584"/>
                </a:lnTo>
                <a:lnTo>
                  <a:pt x="60960" y="228600"/>
                </a:lnTo>
                <a:close/>
              </a:path>
              <a:path w="341629" h="228600">
                <a:moveTo>
                  <a:pt x="201168" y="228600"/>
                </a:moveTo>
                <a:lnTo>
                  <a:pt x="140208" y="228600"/>
                </a:lnTo>
                <a:lnTo>
                  <a:pt x="140208" y="79248"/>
                </a:lnTo>
                <a:lnTo>
                  <a:pt x="138684" y="73152"/>
                </a:lnTo>
                <a:lnTo>
                  <a:pt x="135636" y="67056"/>
                </a:lnTo>
                <a:lnTo>
                  <a:pt x="134112" y="62484"/>
                </a:lnTo>
                <a:lnTo>
                  <a:pt x="131064" y="57912"/>
                </a:lnTo>
                <a:lnTo>
                  <a:pt x="124968" y="54864"/>
                </a:lnTo>
                <a:lnTo>
                  <a:pt x="120396" y="50292"/>
                </a:lnTo>
                <a:lnTo>
                  <a:pt x="112776" y="48768"/>
                </a:lnTo>
                <a:lnTo>
                  <a:pt x="234695" y="48768"/>
                </a:lnTo>
                <a:lnTo>
                  <a:pt x="227076" y="50292"/>
                </a:lnTo>
                <a:lnTo>
                  <a:pt x="220980" y="54864"/>
                </a:lnTo>
                <a:lnTo>
                  <a:pt x="202692" y="85344"/>
                </a:lnTo>
                <a:lnTo>
                  <a:pt x="201168" y="91440"/>
                </a:lnTo>
                <a:lnTo>
                  <a:pt x="201168" y="228600"/>
                </a:lnTo>
                <a:close/>
              </a:path>
              <a:path w="341629" h="228600">
                <a:moveTo>
                  <a:pt x="341376" y="228600"/>
                </a:moveTo>
                <a:lnTo>
                  <a:pt x="280416" y="228600"/>
                </a:lnTo>
                <a:lnTo>
                  <a:pt x="280416" y="82296"/>
                </a:lnTo>
                <a:lnTo>
                  <a:pt x="277368" y="70104"/>
                </a:lnTo>
                <a:lnTo>
                  <a:pt x="274319" y="65532"/>
                </a:lnTo>
                <a:lnTo>
                  <a:pt x="272795" y="60960"/>
                </a:lnTo>
                <a:lnTo>
                  <a:pt x="268224" y="56388"/>
                </a:lnTo>
                <a:lnTo>
                  <a:pt x="263652" y="53340"/>
                </a:lnTo>
                <a:lnTo>
                  <a:pt x="257555" y="50292"/>
                </a:lnTo>
                <a:lnTo>
                  <a:pt x="251460" y="48768"/>
                </a:lnTo>
                <a:lnTo>
                  <a:pt x="337393" y="48768"/>
                </a:lnTo>
                <a:lnTo>
                  <a:pt x="338161" y="50982"/>
                </a:lnTo>
                <a:lnTo>
                  <a:pt x="340042" y="60007"/>
                </a:lnTo>
                <a:lnTo>
                  <a:pt x="341066" y="69889"/>
                </a:lnTo>
                <a:lnTo>
                  <a:pt x="341289" y="77724"/>
                </a:lnTo>
                <a:lnTo>
                  <a:pt x="341376" y="2286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211733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232515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5307849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384742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439294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460076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509953" y="5905153"/>
            <a:ext cx="156903" cy="1600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693871" y="5905153"/>
            <a:ext cx="142355" cy="1558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949488" y="601841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949488" y="5955029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198870" y="5851121"/>
            <a:ext cx="152832" cy="214313"/>
          </a:xfrm>
          <a:custGeom>
            <a:avLst/>
            <a:gdLst/>
            <a:ahLst/>
            <a:cxnLst/>
            <a:rect l="l" t="t" r="r" b="b"/>
            <a:pathLst>
              <a:path w="224154" h="314325">
                <a:moveTo>
                  <a:pt x="65532" y="105156"/>
                </a:moveTo>
                <a:lnTo>
                  <a:pt x="7620" y="105156"/>
                </a:lnTo>
                <a:lnTo>
                  <a:pt x="8167" y="93773"/>
                </a:lnTo>
                <a:lnTo>
                  <a:pt x="19859" y="52744"/>
                </a:lnTo>
                <a:lnTo>
                  <a:pt x="43743" y="22621"/>
                </a:lnTo>
                <a:lnTo>
                  <a:pt x="79533" y="4500"/>
                </a:lnTo>
                <a:lnTo>
                  <a:pt x="111252" y="0"/>
                </a:lnTo>
                <a:lnTo>
                  <a:pt x="120396" y="523"/>
                </a:lnTo>
                <a:lnTo>
                  <a:pt x="165163" y="12573"/>
                </a:lnTo>
                <a:lnTo>
                  <a:pt x="199358" y="41052"/>
                </a:lnTo>
                <a:lnTo>
                  <a:pt x="205039" y="50292"/>
                </a:lnTo>
                <a:lnTo>
                  <a:pt x="112776" y="50292"/>
                </a:lnTo>
                <a:lnTo>
                  <a:pt x="101274" y="51387"/>
                </a:lnTo>
                <a:lnTo>
                  <a:pt x="68008" y="83629"/>
                </a:lnTo>
                <a:lnTo>
                  <a:pt x="66090" y="94726"/>
                </a:lnTo>
                <a:lnTo>
                  <a:pt x="65532" y="105156"/>
                </a:lnTo>
                <a:close/>
              </a:path>
              <a:path w="224154" h="314325">
                <a:moveTo>
                  <a:pt x="197533" y="129540"/>
                </a:moveTo>
                <a:lnTo>
                  <a:pt x="105156" y="129540"/>
                </a:lnTo>
                <a:lnTo>
                  <a:pt x="112776" y="128016"/>
                </a:lnTo>
                <a:lnTo>
                  <a:pt x="118872" y="128016"/>
                </a:lnTo>
                <a:lnTo>
                  <a:pt x="126492" y="126492"/>
                </a:lnTo>
                <a:lnTo>
                  <a:pt x="132588" y="123444"/>
                </a:lnTo>
                <a:lnTo>
                  <a:pt x="140208" y="120396"/>
                </a:lnTo>
                <a:lnTo>
                  <a:pt x="144780" y="117348"/>
                </a:lnTo>
                <a:lnTo>
                  <a:pt x="149352" y="111252"/>
                </a:lnTo>
                <a:lnTo>
                  <a:pt x="153924" y="106680"/>
                </a:lnTo>
                <a:lnTo>
                  <a:pt x="155448" y="99060"/>
                </a:lnTo>
                <a:lnTo>
                  <a:pt x="155448" y="91440"/>
                </a:lnTo>
                <a:lnTo>
                  <a:pt x="154590" y="81962"/>
                </a:lnTo>
                <a:lnTo>
                  <a:pt x="128397" y="53340"/>
                </a:lnTo>
                <a:lnTo>
                  <a:pt x="112776" y="50292"/>
                </a:lnTo>
                <a:lnTo>
                  <a:pt x="205039" y="50292"/>
                </a:lnTo>
                <a:lnTo>
                  <a:pt x="208216" y="56173"/>
                </a:lnTo>
                <a:lnTo>
                  <a:pt x="211074" y="64579"/>
                </a:lnTo>
                <a:lnTo>
                  <a:pt x="212788" y="73842"/>
                </a:lnTo>
                <a:lnTo>
                  <a:pt x="213360" y="83820"/>
                </a:lnTo>
                <a:lnTo>
                  <a:pt x="212764" y="94726"/>
                </a:lnTo>
                <a:lnTo>
                  <a:pt x="210883" y="104775"/>
                </a:lnTo>
                <a:lnTo>
                  <a:pt x="207573" y="114252"/>
                </a:lnTo>
                <a:lnTo>
                  <a:pt x="202692" y="123444"/>
                </a:lnTo>
                <a:lnTo>
                  <a:pt x="197533" y="129540"/>
                </a:lnTo>
                <a:close/>
              </a:path>
              <a:path w="224154" h="314325">
                <a:moveTo>
                  <a:pt x="211377" y="263652"/>
                </a:moveTo>
                <a:lnTo>
                  <a:pt x="111252" y="263652"/>
                </a:lnTo>
                <a:lnTo>
                  <a:pt x="121015" y="263032"/>
                </a:lnTo>
                <a:lnTo>
                  <a:pt x="129921" y="260985"/>
                </a:lnTo>
                <a:lnTo>
                  <a:pt x="159149" y="227076"/>
                </a:lnTo>
                <a:lnTo>
                  <a:pt x="159941" y="217384"/>
                </a:lnTo>
                <a:lnTo>
                  <a:pt x="159906" y="213360"/>
                </a:lnTo>
                <a:lnTo>
                  <a:pt x="129540" y="173736"/>
                </a:lnTo>
                <a:lnTo>
                  <a:pt x="123444" y="172212"/>
                </a:lnTo>
                <a:lnTo>
                  <a:pt x="114300" y="172212"/>
                </a:lnTo>
                <a:lnTo>
                  <a:pt x="106680" y="170688"/>
                </a:lnTo>
                <a:lnTo>
                  <a:pt x="91440" y="170688"/>
                </a:lnTo>
                <a:lnTo>
                  <a:pt x="91440" y="128016"/>
                </a:lnTo>
                <a:lnTo>
                  <a:pt x="97536" y="129540"/>
                </a:lnTo>
                <a:lnTo>
                  <a:pt x="197533" y="129540"/>
                </a:lnTo>
                <a:lnTo>
                  <a:pt x="196405" y="130873"/>
                </a:lnTo>
                <a:lnTo>
                  <a:pt x="188976" y="137160"/>
                </a:lnTo>
                <a:lnTo>
                  <a:pt x="180403" y="142303"/>
                </a:lnTo>
                <a:lnTo>
                  <a:pt x="170688" y="146304"/>
                </a:lnTo>
                <a:lnTo>
                  <a:pt x="182451" y="150328"/>
                </a:lnTo>
                <a:lnTo>
                  <a:pt x="216312" y="180379"/>
                </a:lnTo>
                <a:lnTo>
                  <a:pt x="223921" y="213360"/>
                </a:lnTo>
                <a:lnTo>
                  <a:pt x="223909" y="217384"/>
                </a:lnTo>
                <a:lnTo>
                  <a:pt x="223456" y="226909"/>
                </a:lnTo>
                <a:lnTo>
                  <a:pt x="221742" y="237934"/>
                </a:lnTo>
                <a:lnTo>
                  <a:pt x="218884" y="248102"/>
                </a:lnTo>
                <a:lnTo>
                  <a:pt x="214884" y="257556"/>
                </a:lnTo>
                <a:lnTo>
                  <a:pt x="211377" y="263652"/>
                </a:lnTo>
                <a:close/>
              </a:path>
              <a:path w="224154" h="314325">
                <a:moveTo>
                  <a:pt x="111252" y="313944"/>
                </a:moveTo>
                <a:lnTo>
                  <a:pt x="65532" y="307847"/>
                </a:lnTo>
                <a:lnTo>
                  <a:pt x="23050" y="277820"/>
                </a:lnTo>
                <a:lnTo>
                  <a:pt x="3842" y="240792"/>
                </a:lnTo>
                <a:lnTo>
                  <a:pt x="0" y="204216"/>
                </a:lnTo>
                <a:lnTo>
                  <a:pt x="57912" y="204216"/>
                </a:lnTo>
                <a:lnTo>
                  <a:pt x="57912" y="213360"/>
                </a:lnTo>
                <a:lnTo>
                  <a:pt x="59436" y="220980"/>
                </a:lnTo>
                <a:lnTo>
                  <a:pt x="80772" y="256032"/>
                </a:lnTo>
                <a:lnTo>
                  <a:pt x="88392" y="259080"/>
                </a:lnTo>
                <a:lnTo>
                  <a:pt x="94488" y="262128"/>
                </a:lnTo>
                <a:lnTo>
                  <a:pt x="102108" y="263652"/>
                </a:lnTo>
                <a:lnTo>
                  <a:pt x="211377" y="263652"/>
                </a:lnTo>
                <a:lnTo>
                  <a:pt x="209788" y="266414"/>
                </a:lnTo>
                <a:lnTo>
                  <a:pt x="182213" y="294989"/>
                </a:lnTo>
                <a:lnTo>
                  <a:pt x="143613" y="310729"/>
                </a:lnTo>
                <a:lnTo>
                  <a:pt x="122420" y="313634"/>
                </a:lnTo>
                <a:lnTo>
                  <a:pt x="111252" y="313944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6459682" y="5851121"/>
            <a:ext cx="174914" cy="209983"/>
          </a:xfrm>
          <a:custGeom>
            <a:avLst/>
            <a:gdLst/>
            <a:ahLst/>
            <a:cxnLst/>
            <a:rect l="l" t="t" r="r" b="b"/>
            <a:pathLst>
              <a:path w="256540" h="307975">
                <a:moveTo>
                  <a:pt x="147828" y="307848"/>
                </a:moveTo>
                <a:lnTo>
                  <a:pt x="0" y="307848"/>
                </a:lnTo>
                <a:lnTo>
                  <a:pt x="0" y="0"/>
                </a:lnTo>
                <a:lnTo>
                  <a:pt x="144780" y="0"/>
                </a:lnTo>
                <a:lnTo>
                  <a:pt x="155043" y="285"/>
                </a:lnTo>
                <a:lnTo>
                  <a:pt x="193238" y="6905"/>
                </a:lnTo>
                <a:lnTo>
                  <a:pt x="226695" y="27241"/>
                </a:lnTo>
                <a:lnTo>
                  <a:pt x="240172" y="53340"/>
                </a:lnTo>
                <a:lnTo>
                  <a:pt x="67056" y="53340"/>
                </a:lnTo>
                <a:lnTo>
                  <a:pt x="67056" y="124968"/>
                </a:lnTo>
                <a:lnTo>
                  <a:pt x="224485" y="124968"/>
                </a:lnTo>
                <a:lnTo>
                  <a:pt x="219265" y="129921"/>
                </a:lnTo>
                <a:lnTo>
                  <a:pt x="210859" y="135969"/>
                </a:lnTo>
                <a:lnTo>
                  <a:pt x="201168" y="141732"/>
                </a:lnTo>
                <a:lnTo>
                  <a:pt x="214026" y="146256"/>
                </a:lnTo>
                <a:lnTo>
                  <a:pt x="225171" y="152781"/>
                </a:lnTo>
                <a:lnTo>
                  <a:pt x="234600" y="161020"/>
                </a:lnTo>
                <a:lnTo>
                  <a:pt x="242316" y="170688"/>
                </a:lnTo>
                <a:lnTo>
                  <a:pt x="67056" y="170688"/>
                </a:lnTo>
                <a:lnTo>
                  <a:pt x="67056" y="254508"/>
                </a:lnTo>
                <a:lnTo>
                  <a:pt x="249027" y="254508"/>
                </a:lnTo>
                <a:lnTo>
                  <a:pt x="246888" y="259080"/>
                </a:lnTo>
                <a:lnTo>
                  <a:pt x="242006" y="267652"/>
                </a:lnTo>
                <a:lnTo>
                  <a:pt x="236410" y="275082"/>
                </a:lnTo>
                <a:lnTo>
                  <a:pt x="229957" y="281368"/>
                </a:lnTo>
                <a:lnTo>
                  <a:pt x="222504" y="286511"/>
                </a:lnTo>
                <a:lnTo>
                  <a:pt x="215122" y="291917"/>
                </a:lnTo>
                <a:lnTo>
                  <a:pt x="178689" y="305276"/>
                </a:lnTo>
                <a:lnTo>
                  <a:pt x="158115" y="307562"/>
                </a:lnTo>
                <a:lnTo>
                  <a:pt x="147828" y="307848"/>
                </a:lnTo>
                <a:close/>
              </a:path>
              <a:path w="256540" h="307975">
                <a:moveTo>
                  <a:pt x="224485" y="124968"/>
                </a:moveTo>
                <a:lnTo>
                  <a:pt x="135636" y="124968"/>
                </a:lnTo>
                <a:lnTo>
                  <a:pt x="144256" y="124420"/>
                </a:lnTo>
                <a:lnTo>
                  <a:pt x="152019" y="122872"/>
                </a:lnTo>
                <a:lnTo>
                  <a:pt x="176784" y="88392"/>
                </a:lnTo>
                <a:lnTo>
                  <a:pt x="176784" y="82296"/>
                </a:lnTo>
                <a:lnTo>
                  <a:pt x="147828" y="54864"/>
                </a:lnTo>
                <a:lnTo>
                  <a:pt x="141732" y="54864"/>
                </a:lnTo>
                <a:lnTo>
                  <a:pt x="137160" y="53340"/>
                </a:lnTo>
                <a:lnTo>
                  <a:pt x="240172" y="53340"/>
                </a:lnTo>
                <a:lnTo>
                  <a:pt x="240982" y="56959"/>
                </a:lnTo>
                <a:lnTo>
                  <a:pt x="242006" y="66222"/>
                </a:lnTo>
                <a:lnTo>
                  <a:pt x="242316" y="76200"/>
                </a:lnTo>
                <a:lnTo>
                  <a:pt x="241720" y="87963"/>
                </a:lnTo>
                <a:lnTo>
                  <a:pt x="239839" y="98298"/>
                </a:lnTo>
                <a:lnTo>
                  <a:pt x="236529" y="107489"/>
                </a:lnTo>
                <a:lnTo>
                  <a:pt x="231648" y="115824"/>
                </a:lnTo>
                <a:lnTo>
                  <a:pt x="226242" y="123301"/>
                </a:lnTo>
                <a:lnTo>
                  <a:pt x="224485" y="124968"/>
                </a:lnTo>
                <a:close/>
              </a:path>
              <a:path w="256540" h="307975">
                <a:moveTo>
                  <a:pt x="249027" y="254508"/>
                </a:moveTo>
                <a:lnTo>
                  <a:pt x="152400" y="254508"/>
                </a:lnTo>
                <a:lnTo>
                  <a:pt x="164592" y="251460"/>
                </a:lnTo>
                <a:lnTo>
                  <a:pt x="169164" y="249936"/>
                </a:lnTo>
                <a:lnTo>
                  <a:pt x="178308" y="243840"/>
                </a:lnTo>
                <a:lnTo>
                  <a:pt x="182880" y="239268"/>
                </a:lnTo>
                <a:lnTo>
                  <a:pt x="184404" y="234696"/>
                </a:lnTo>
                <a:lnTo>
                  <a:pt x="187452" y="230124"/>
                </a:lnTo>
                <a:lnTo>
                  <a:pt x="188976" y="222504"/>
                </a:lnTo>
                <a:lnTo>
                  <a:pt x="188976" y="214884"/>
                </a:lnTo>
                <a:lnTo>
                  <a:pt x="168711" y="177117"/>
                </a:lnTo>
                <a:lnTo>
                  <a:pt x="140208" y="170688"/>
                </a:lnTo>
                <a:lnTo>
                  <a:pt x="242316" y="170688"/>
                </a:lnTo>
                <a:lnTo>
                  <a:pt x="248316" y="180665"/>
                </a:lnTo>
                <a:lnTo>
                  <a:pt x="252603" y="192214"/>
                </a:lnTo>
                <a:lnTo>
                  <a:pt x="255174" y="205192"/>
                </a:lnTo>
                <a:lnTo>
                  <a:pt x="256032" y="219456"/>
                </a:lnTo>
                <a:lnTo>
                  <a:pt x="255460" y="230576"/>
                </a:lnTo>
                <a:lnTo>
                  <a:pt x="253746" y="240982"/>
                </a:lnTo>
                <a:lnTo>
                  <a:pt x="250888" y="250531"/>
                </a:lnTo>
                <a:lnTo>
                  <a:pt x="249027" y="254508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6663343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684125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759459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835313" y="5851121"/>
            <a:ext cx="0" cy="211282"/>
          </a:xfrm>
          <a:custGeom>
            <a:avLst/>
            <a:gdLst/>
            <a:ahLst/>
            <a:cxnLst/>
            <a:rect l="l" t="t" r="r" b="b"/>
            <a:pathLst>
              <a:path h="309879">
                <a:moveTo>
                  <a:pt x="0" y="0"/>
                </a:moveTo>
                <a:lnTo>
                  <a:pt x="0" y="309371"/>
                </a:lnTo>
              </a:path>
            </a:pathLst>
          </a:custGeom>
          <a:ln w="62483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890904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6911686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6961563" y="5905153"/>
            <a:ext cx="156903" cy="1600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145482" y="5905153"/>
            <a:ext cx="142355" cy="15586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388630" y="5909310"/>
            <a:ext cx="235960" cy="151967"/>
          </a:xfrm>
          <a:custGeom>
            <a:avLst/>
            <a:gdLst/>
            <a:ahLst/>
            <a:cxnLst/>
            <a:rect l="l" t="t" r="r" b="b"/>
            <a:pathLst>
              <a:path w="346075" h="222884">
                <a:moveTo>
                  <a:pt x="134112" y="222504"/>
                </a:moveTo>
                <a:lnTo>
                  <a:pt x="70104" y="222504"/>
                </a:lnTo>
                <a:lnTo>
                  <a:pt x="0" y="0"/>
                </a:lnTo>
                <a:lnTo>
                  <a:pt x="64008" y="0"/>
                </a:lnTo>
                <a:lnTo>
                  <a:pt x="105156" y="150876"/>
                </a:lnTo>
                <a:lnTo>
                  <a:pt x="152384" y="150876"/>
                </a:lnTo>
                <a:lnTo>
                  <a:pt x="134112" y="222504"/>
                </a:lnTo>
                <a:close/>
              </a:path>
              <a:path w="346075" h="222884">
                <a:moveTo>
                  <a:pt x="152384" y="150876"/>
                </a:moveTo>
                <a:lnTo>
                  <a:pt x="106680" y="150876"/>
                </a:lnTo>
                <a:lnTo>
                  <a:pt x="143256" y="0"/>
                </a:lnTo>
                <a:lnTo>
                  <a:pt x="202692" y="0"/>
                </a:lnTo>
                <a:lnTo>
                  <a:pt x="221164" y="73152"/>
                </a:lnTo>
                <a:lnTo>
                  <a:pt x="172212" y="73152"/>
                </a:lnTo>
                <a:lnTo>
                  <a:pt x="152384" y="150876"/>
                </a:lnTo>
                <a:close/>
              </a:path>
              <a:path w="346075" h="222884">
                <a:moveTo>
                  <a:pt x="297378" y="150876"/>
                </a:moveTo>
                <a:lnTo>
                  <a:pt x="240792" y="150876"/>
                </a:lnTo>
                <a:lnTo>
                  <a:pt x="281940" y="0"/>
                </a:lnTo>
                <a:lnTo>
                  <a:pt x="345948" y="0"/>
                </a:lnTo>
                <a:lnTo>
                  <a:pt x="297378" y="150876"/>
                </a:lnTo>
                <a:close/>
              </a:path>
              <a:path w="346075" h="222884">
                <a:moveTo>
                  <a:pt x="274320" y="222504"/>
                </a:moveTo>
                <a:lnTo>
                  <a:pt x="211836" y="222504"/>
                </a:lnTo>
                <a:lnTo>
                  <a:pt x="172212" y="73152"/>
                </a:lnTo>
                <a:lnTo>
                  <a:pt x="221164" y="73152"/>
                </a:lnTo>
                <a:lnTo>
                  <a:pt x="240792" y="150876"/>
                </a:lnTo>
                <a:lnTo>
                  <a:pt x="297378" y="150876"/>
                </a:lnTo>
                <a:lnTo>
                  <a:pt x="274320" y="222504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634894" y="5905153"/>
            <a:ext cx="151058" cy="160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811538" y="5851120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832321" y="5909310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882270" y="5905153"/>
            <a:ext cx="150668" cy="213014"/>
          </a:xfrm>
          <a:custGeom>
            <a:avLst/>
            <a:gdLst/>
            <a:ahLst/>
            <a:cxnLst/>
            <a:rect l="l" t="t" r="r" b="b"/>
            <a:pathLst>
              <a:path w="220979" h="312420">
                <a:moveTo>
                  <a:pt x="95904" y="222504"/>
                </a:moveTo>
                <a:lnTo>
                  <a:pt x="51708" y="214884"/>
                </a:lnTo>
                <a:lnTo>
                  <a:pt x="17347" y="182213"/>
                </a:lnTo>
                <a:lnTo>
                  <a:pt x="3107" y="143613"/>
                </a:lnTo>
                <a:lnTo>
                  <a:pt x="0" y="108966"/>
                </a:lnTo>
                <a:lnTo>
                  <a:pt x="416" y="100083"/>
                </a:lnTo>
                <a:lnTo>
                  <a:pt x="9714" y="59436"/>
                </a:lnTo>
                <a:lnTo>
                  <a:pt x="31182" y="26717"/>
                </a:lnTo>
                <a:lnTo>
                  <a:pt x="64186" y="5143"/>
                </a:lnTo>
                <a:lnTo>
                  <a:pt x="95904" y="0"/>
                </a:lnTo>
                <a:lnTo>
                  <a:pt x="106144" y="571"/>
                </a:lnTo>
                <a:lnTo>
                  <a:pt x="148863" y="19431"/>
                </a:lnTo>
                <a:lnTo>
                  <a:pt x="161436" y="36576"/>
                </a:lnTo>
                <a:lnTo>
                  <a:pt x="220872" y="36576"/>
                </a:lnTo>
                <a:lnTo>
                  <a:pt x="220872" y="45720"/>
                </a:lnTo>
                <a:lnTo>
                  <a:pt x="102000" y="45720"/>
                </a:lnTo>
                <a:lnTo>
                  <a:pt x="94380" y="47244"/>
                </a:lnTo>
                <a:lnTo>
                  <a:pt x="88284" y="51816"/>
                </a:lnTo>
                <a:lnTo>
                  <a:pt x="82188" y="54864"/>
                </a:lnTo>
                <a:lnTo>
                  <a:pt x="77598" y="59459"/>
                </a:lnTo>
                <a:lnTo>
                  <a:pt x="68472" y="71628"/>
                </a:lnTo>
                <a:lnTo>
                  <a:pt x="65424" y="77724"/>
                </a:lnTo>
                <a:lnTo>
                  <a:pt x="62376" y="92964"/>
                </a:lnTo>
                <a:lnTo>
                  <a:pt x="60852" y="102108"/>
                </a:lnTo>
                <a:lnTo>
                  <a:pt x="60852" y="118872"/>
                </a:lnTo>
                <a:lnTo>
                  <a:pt x="71520" y="155448"/>
                </a:lnTo>
                <a:lnTo>
                  <a:pt x="86760" y="170688"/>
                </a:lnTo>
                <a:lnTo>
                  <a:pt x="92856" y="175260"/>
                </a:lnTo>
                <a:lnTo>
                  <a:pt x="102000" y="176784"/>
                </a:lnTo>
                <a:lnTo>
                  <a:pt x="220872" y="176784"/>
                </a:lnTo>
                <a:lnTo>
                  <a:pt x="220872" y="188976"/>
                </a:lnTo>
                <a:lnTo>
                  <a:pt x="161436" y="188976"/>
                </a:lnTo>
                <a:lnTo>
                  <a:pt x="156293" y="197310"/>
                </a:lnTo>
                <a:lnTo>
                  <a:pt x="150006" y="204216"/>
                </a:lnTo>
                <a:lnTo>
                  <a:pt x="114954" y="220980"/>
                </a:lnTo>
                <a:lnTo>
                  <a:pt x="105286" y="222170"/>
                </a:lnTo>
                <a:lnTo>
                  <a:pt x="95904" y="222504"/>
                </a:lnTo>
                <a:close/>
              </a:path>
              <a:path w="220979" h="312420">
                <a:moveTo>
                  <a:pt x="220872" y="36576"/>
                </a:moveTo>
                <a:lnTo>
                  <a:pt x="162960" y="36576"/>
                </a:lnTo>
                <a:lnTo>
                  <a:pt x="162960" y="6095"/>
                </a:lnTo>
                <a:lnTo>
                  <a:pt x="220872" y="6095"/>
                </a:lnTo>
                <a:lnTo>
                  <a:pt x="220872" y="36576"/>
                </a:lnTo>
                <a:close/>
              </a:path>
              <a:path w="220979" h="312420">
                <a:moveTo>
                  <a:pt x="220872" y="176784"/>
                </a:moveTo>
                <a:lnTo>
                  <a:pt x="120288" y="176784"/>
                </a:lnTo>
                <a:lnTo>
                  <a:pt x="127908" y="175260"/>
                </a:lnTo>
                <a:lnTo>
                  <a:pt x="140100" y="169164"/>
                </a:lnTo>
                <a:lnTo>
                  <a:pt x="146196" y="164592"/>
                </a:lnTo>
                <a:lnTo>
                  <a:pt x="155340" y="152400"/>
                </a:lnTo>
                <a:lnTo>
                  <a:pt x="158388" y="146304"/>
                </a:lnTo>
                <a:lnTo>
                  <a:pt x="159912" y="138684"/>
                </a:lnTo>
                <a:lnTo>
                  <a:pt x="162960" y="131064"/>
                </a:lnTo>
                <a:lnTo>
                  <a:pt x="161436" y="88392"/>
                </a:lnTo>
                <a:lnTo>
                  <a:pt x="158388" y="80772"/>
                </a:lnTo>
                <a:lnTo>
                  <a:pt x="156864" y="73152"/>
                </a:lnTo>
                <a:lnTo>
                  <a:pt x="121812" y="45720"/>
                </a:lnTo>
                <a:lnTo>
                  <a:pt x="220872" y="45720"/>
                </a:lnTo>
                <a:lnTo>
                  <a:pt x="220872" y="176784"/>
                </a:lnTo>
                <a:close/>
              </a:path>
              <a:path w="220979" h="312420">
                <a:moveTo>
                  <a:pt x="206865" y="271272"/>
                </a:moveTo>
                <a:lnTo>
                  <a:pt x="114192" y="271272"/>
                </a:lnTo>
                <a:lnTo>
                  <a:pt x="126146" y="270390"/>
                </a:lnTo>
                <a:lnTo>
                  <a:pt x="136671" y="267652"/>
                </a:lnTo>
                <a:lnTo>
                  <a:pt x="162368" y="228981"/>
                </a:lnTo>
                <a:lnTo>
                  <a:pt x="162960" y="188976"/>
                </a:lnTo>
                <a:lnTo>
                  <a:pt x="220872" y="188976"/>
                </a:lnTo>
                <a:lnTo>
                  <a:pt x="220486" y="229028"/>
                </a:lnTo>
                <a:lnTo>
                  <a:pt x="207752" y="270009"/>
                </a:lnTo>
                <a:lnTo>
                  <a:pt x="206865" y="271272"/>
                </a:lnTo>
                <a:close/>
              </a:path>
              <a:path w="220979" h="312420">
                <a:moveTo>
                  <a:pt x="106572" y="312420"/>
                </a:moveTo>
                <a:lnTo>
                  <a:pt x="64186" y="306800"/>
                </a:lnTo>
                <a:lnTo>
                  <a:pt x="28467" y="286702"/>
                </a:lnTo>
                <a:lnTo>
                  <a:pt x="8965" y="250531"/>
                </a:lnTo>
                <a:lnTo>
                  <a:pt x="7512" y="240792"/>
                </a:lnTo>
                <a:lnTo>
                  <a:pt x="68472" y="240792"/>
                </a:lnTo>
                <a:lnTo>
                  <a:pt x="71306" y="249102"/>
                </a:lnTo>
                <a:lnTo>
                  <a:pt x="75140" y="255841"/>
                </a:lnTo>
                <a:lnTo>
                  <a:pt x="114192" y="271272"/>
                </a:lnTo>
                <a:lnTo>
                  <a:pt x="206865" y="271272"/>
                </a:lnTo>
                <a:lnTo>
                  <a:pt x="202584" y="277368"/>
                </a:lnTo>
                <a:lnTo>
                  <a:pt x="167532" y="303276"/>
                </a:lnTo>
                <a:lnTo>
                  <a:pt x="124241" y="311848"/>
                </a:lnTo>
                <a:lnTo>
                  <a:pt x="106572" y="31242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8066117" y="5851121"/>
            <a:ext cx="142442" cy="209983"/>
          </a:xfrm>
          <a:custGeom>
            <a:avLst/>
            <a:gdLst/>
            <a:ahLst/>
            <a:cxnLst/>
            <a:rect l="l" t="t" r="r" b="b"/>
            <a:pathLst>
              <a:path w="208915" h="307975">
                <a:moveTo>
                  <a:pt x="60960" y="307848"/>
                </a:moveTo>
                <a:lnTo>
                  <a:pt x="0" y="307848"/>
                </a:lnTo>
                <a:lnTo>
                  <a:pt x="0" y="0"/>
                </a:lnTo>
                <a:lnTo>
                  <a:pt x="60960" y="0"/>
                </a:lnTo>
                <a:lnTo>
                  <a:pt x="60960" y="117348"/>
                </a:lnTo>
                <a:lnTo>
                  <a:pt x="200516" y="117348"/>
                </a:lnTo>
                <a:lnTo>
                  <a:pt x="200787" y="117919"/>
                </a:lnTo>
                <a:lnTo>
                  <a:pt x="203406" y="125515"/>
                </a:lnTo>
                <a:lnTo>
                  <a:pt x="204085" y="128016"/>
                </a:lnTo>
                <a:lnTo>
                  <a:pt x="109728" y="128016"/>
                </a:lnTo>
                <a:lnTo>
                  <a:pt x="98012" y="129111"/>
                </a:lnTo>
                <a:lnTo>
                  <a:pt x="64198" y="163068"/>
                </a:lnTo>
                <a:lnTo>
                  <a:pt x="60960" y="192024"/>
                </a:lnTo>
                <a:lnTo>
                  <a:pt x="60960" y="307848"/>
                </a:lnTo>
                <a:close/>
              </a:path>
              <a:path w="208915" h="307975">
                <a:moveTo>
                  <a:pt x="200516" y="117348"/>
                </a:moveTo>
                <a:lnTo>
                  <a:pt x="62484" y="117348"/>
                </a:lnTo>
                <a:lnTo>
                  <a:pt x="68746" y="107894"/>
                </a:lnTo>
                <a:lnTo>
                  <a:pt x="102084" y="84391"/>
                </a:lnTo>
                <a:lnTo>
                  <a:pt x="128016" y="79248"/>
                </a:lnTo>
                <a:lnTo>
                  <a:pt x="139993" y="79795"/>
                </a:lnTo>
                <a:lnTo>
                  <a:pt x="182308" y="94869"/>
                </a:lnTo>
                <a:lnTo>
                  <a:pt x="200516" y="117348"/>
                </a:lnTo>
                <a:close/>
              </a:path>
              <a:path w="208915" h="307975">
                <a:moveTo>
                  <a:pt x="208788" y="307848"/>
                </a:moveTo>
                <a:lnTo>
                  <a:pt x="147828" y="307848"/>
                </a:lnTo>
                <a:lnTo>
                  <a:pt x="147828" y="182880"/>
                </a:lnTo>
                <a:lnTo>
                  <a:pt x="147494" y="170021"/>
                </a:lnTo>
                <a:lnTo>
                  <a:pt x="127825" y="131445"/>
                </a:lnTo>
                <a:lnTo>
                  <a:pt x="109728" y="128016"/>
                </a:lnTo>
                <a:lnTo>
                  <a:pt x="204085" y="128016"/>
                </a:lnTo>
                <a:lnTo>
                  <a:pt x="208778" y="170021"/>
                </a:lnTo>
                <a:lnTo>
                  <a:pt x="208788" y="307848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227175" y="5863590"/>
            <a:ext cx="97848" cy="198726"/>
          </a:xfrm>
          <a:custGeom>
            <a:avLst/>
            <a:gdLst/>
            <a:ahLst/>
            <a:cxnLst/>
            <a:rect l="l" t="t" r="r" b="b"/>
            <a:pathLst>
              <a:path w="143509" h="291465">
                <a:moveTo>
                  <a:pt x="97536" y="67056"/>
                </a:moveTo>
                <a:lnTo>
                  <a:pt x="36576" y="67056"/>
                </a:lnTo>
                <a:lnTo>
                  <a:pt x="36576" y="0"/>
                </a:lnTo>
                <a:lnTo>
                  <a:pt x="97536" y="0"/>
                </a:lnTo>
                <a:lnTo>
                  <a:pt x="97536" y="67056"/>
                </a:lnTo>
                <a:close/>
              </a:path>
              <a:path w="143509" h="291465">
                <a:moveTo>
                  <a:pt x="143256" y="108204"/>
                </a:moveTo>
                <a:lnTo>
                  <a:pt x="0" y="108204"/>
                </a:lnTo>
                <a:lnTo>
                  <a:pt x="0" y="67056"/>
                </a:lnTo>
                <a:lnTo>
                  <a:pt x="143256" y="67056"/>
                </a:lnTo>
                <a:lnTo>
                  <a:pt x="143256" y="108204"/>
                </a:lnTo>
                <a:close/>
              </a:path>
              <a:path w="143509" h="291465">
                <a:moveTo>
                  <a:pt x="137160" y="291084"/>
                </a:moveTo>
                <a:lnTo>
                  <a:pt x="106680" y="291084"/>
                </a:lnTo>
                <a:lnTo>
                  <a:pt x="99845" y="291060"/>
                </a:lnTo>
                <a:lnTo>
                  <a:pt x="57912" y="281939"/>
                </a:lnTo>
                <a:lnTo>
                  <a:pt x="51816" y="278892"/>
                </a:lnTo>
                <a:lnTo>
                  <a:pt x="36576" y="239268"/>
                </a:lnTo>
                <a:lnTo>
                  <a:pt x="36576" y="108204"/>
                </a:lnTo>
                <a:lnTo>
                  <a:pt x="97536" y="108204"/>
                </a:lnTo>
                <a:lnTo>
                  <a:pt x="97536" y="228599"/>
                </a:lnTo>
                <a:lnTo>
                  <a:pt x="100584" y="236220"/>
                </a:lnTo>
                <a:lnTo>
                  <a:pt x="106680" y="242316"/>
                </a:lnTo>
                <a:lnTo>
                  <a:pt x="114300" y="243839"/>
                </a:lnTo>
                <a:lnTo>
                  <a:pt x="143256" y="243839"/>
                </a:lnTo>
                <a:lnTo>
                  <a:pt x="143256" y="289560"/>
                </a:lnTo>
                <a:lnTo>
                  <a:pt x="137160" y="291084"/>
                </a:lnTo>
                <a:close/>
              </a:path>
              <a:path w="143509" h="291465">
                <a:moveTo>
                  <a:pt x="143256" y="243839"/>
                </a:moveTo>
                <a:lnTo>
                  <a:pt x="140208" y="243839"/>
                </a:lnTo>
                <a:lnTo>
                  <a:pt x="143256" y="242316"/>
                </a:lnTo>
                <a:lnTo>
                  <a:pt x="143256" y="243839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8337319" y="5905154"/>
            <a:ext cx="141274" cy="1600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212773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93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189913" y="5535930"/>
            <a:ext cx="176645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558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212773" y="5554980"/>
            <a:ext cx="0" cy="90055"/>
          </a:xfrm>
          <a:custGeom>
            <a:avLst/>
            <a:gdLst/>
            <a:ahLst/>
            <a:cxnLst/>
            <a:rect l="l" t="t" r="r" b="b"/>
            <a:pathLst>
              <a:path h="132079">
                <a:moveTo>
                  <a:pt x="0" y="0"/>
                </a:moveTo>
                <a:lnTo>
                  <a:pt x="0" y="13208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343698" y="5435485"/>
            <a:ext cx="0" cy="81395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872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343698" y="5554980"/>
            <a:ext cx="0" cy="90488"/>
          </a:xfrm>
          <a:custGeom>
            <a:avLst/>
            <a:gdLst/>
            <a:ahLst/>
            <a:cxnLst/>
            <a:rect l="l" t="t" r="r" b="b"/>
            <a:pathLst>
              <a:path h="132715">
                <a:moveTo>
                  <a:pt x="0" y="0"/>
                </a:moveTo>
                <a:lnTo>
                  <a:pt x="0" y="132588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403965" y="5435484"/>
            <a:ext cx="41564" cy="34636"/>
          </a:xfrm>
          <a:custGeom>
            <a:avLst/>
            <a:gdLst/>
            <a:ahLst/>
            <a:cxnLst/>
            <a:rect l="l" t="t" r="r" b="b"/>
            <a:pathLst>
              <a:path w="60959" h="50800">
                <a:moveTo>
                  <a:pt x="60960" y="50292"/>
                </a:moveTo>
                <a:lnTo>
                  <a:pt x="0" y="50292"/>
                </a:lnTo>
                <a:lnTo>
                  <a:pt x="0" y="0"/>
                </a:lnTo>
                <a:lnTo>
                  <a:pt x="60960" y="0"/>
                </a:lnTo>
                <a:lnTo>
                  <a:pt x="6096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424747" y="5493674"/>
            <a:ext cx="0" cy="151967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6096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472546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6096" y="240792"/>
                </a:lnTo>
                <a:lnTo>
                  <a:pt x="0" y="195072"/>
                </a:lnTo>
                <a:lnTo>
                  <a:pt x="523" y="183903"/>
                </a:lnTo>
                <a:lnTo>
                  <a:pt x="9834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8580" y="153924"/>
                </a:lnTo>
                <a:lnTo>
                  <a:pt x="65532" y="161544"/>
                </a:lnTo>
                <a:lnTo>
                  <a:pt x="64008" y="170688"/>
                </a:lnTo>
                <a:lnTo>
                  <a:pt x="62888" y="176664"/>
                </a:lnTo>
                <a:lnTo>
                  <a:pt x="61941" y="182880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282" y="288964"/>
                </a:lnTo>
                <a:lnTo>
                  <a:pt x="155638" y="296227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4968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4968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652309" y="5435484"/>
            <a:ext cx="154997" cy="214313"/>
          </a:xfrm>
          <a:custGeom>
            <a:avLst/>
            <a:gdLst/>
            <a:ahLst/>
            <a:cxnLst/>
            <a:rect l="l" t="t" r="r" b="b"/>
            <a:pathLst>
              <a:path w="227329" h="314325">
                <a:moveTo>
                  <a:pt x="227076" y="112776"/>
                </a:moveTo>
                <a:lnTo>
                  <a:pt x="166116" y="112776"/>
                </a:lnTo>
                <a:lnTo>
                  <a:pt x="166116" y="0"/>
                </a:lnTo>
                <a:lnTo>
                  <a:pt x="227076" y="0"/>
                </a:lnTo>
                <a:lnTo>
                  <a:pt x="227076" y="112776"/>
                </a:lnTo>
                <a:close/>
              </a:path>
              <a:path w="227329" h="314325">
                <a:moveTo>
                  <a:pt x="100584" y="313944"/>
                </a:moveTo>
                <a:lnTo>
                  <a:pt x="56388" y="304800"/>
                </a:lnTo>
                <a:lnTo>
                  <a:pt x="25908" y="278892"/>
                </a:lnTo>
                <a:lnTo>
                  <a:pt x="7620" y="240792"/>
                </a:lnTo>
                <a:lnTo>
                  <a:pt x="0" y="195072"/>
                </a:lnTo>
                <a:lnTo>
                  <a:pt x="547" y="183903"/>
                </a:lnTo>
                <a:lnTo>
                  <a:pt x="2095" y="173164"/>
                </a:lnTo>
                <a:lnTo>
                  <a:pt x="4500" y="162710"/>
                </a:lnTo>
                <a:lnTo>
                  <a:pt x="7620" y="152400"/>
                </a:lnTo>
                <a:lnTo>
                  <a:pt x="10477" y="142398"/>
                </a:lnTo>
                <a:lnTo>
                  <a:pt x="32170" y="108132"/>
                </a:lnTo>
                <a:lnTo>
                  <a:pt x="65841" y="85034"/>
                </a:lnTo>
                <a:lnTo>
                  <a:pt x="99060" y="79248"/>
                </a:lnTo>
                <a:lnTo>
                  <a:pt x="109085" y="79819"/>
                </a:lnTo>
                <a:lnTo>
                  <a:pt x="145732" y="92630"/>
                </a:lnTo>
                <a:lnTo>
                  <a:pt x="164592" y="112776"/>
                </a:lnTo>
                <a:lnTo>
                  <a:pt x="227076" y="112776"/>
                </a:lnTo>
                <a:lnTo>
                  <a:pt x="227076" y="124968"/>
                </a:lnTo>
                <a:lnTo>
                  <a:pt x="115824" y="124968"/>
                </a:lnTo>
                <a:lnTo>
                  <a:pt x="108346" y="125491"/>
                </a:lnTo>
                <a:lnTo>
                  <a:pt x="73152" y="147828"/>
                </a:lnTo>
                <a:lnTo>
                  <a:pt x="61221" y="189761"/>
                </a:lnTo>
                <a:lnTo>
                  <a:pt x="60960" y="196596"/>
                </a:lnTo>
                <a:lnTo>
                  <a:pt x="61224" y="203454"/>
                </a:lnTo>
                <a:lnTo>
                  <a:pt x="74676" y="245364"/>
                </a:lnTo>
                <a:lnTo>
                  <a:pt x="79248" y="252984"/>
                </a:lnTo>
                <a:lnTo>
                  <a:pt x="83820" y="257556"/>
                </a:lnTo>
                <a:lnTo>
                  <a:pt x="91440" y="262128"/>
                </a:lnTo>
                <a:lnTo>
                  <a:pt x="97536" y="266700"/>
                </a:lnTo>
                <a:lnTo>
                  <a:pt x="106680" y="268224"/>
                </a:lnTo>
                <a:lnTo>
                  <a:pt x="227076" y="268224"/>
                </a:lnTo>
                <a:lnTo>
                  <a:pt x="227076" y="280416"/>
                </a:lnTo>
                <a:lnTo>
                  <a:pt x="167640" y="280416"/>
                </a:lnTo>
                <a:lnTo>
                  <a:pt x="162496" y="288964"/>
                </a:lnTo>
                <a:lnTo>
                  <a:pt x="156210" y="296227"/>
                </a:lnTo>
                <a:lnTo>
                  <a:pt x="121539" y="312420"/>
                </a:lnTo>
                <a:lnTo>
                  <a:pt x="111490" y="313610"/>
                </a:lnTo>
                <a:lnTo>
                  <a:pt x="100584" y="313944"/>
                </a:lnTo>
                <a:close/>
              </a:path>
              <a:path w="227329" h="314325">
                <a:moveTo>
                  <a:pt x="227076" y="268224"/>
                </a:moveTo>
                <a:lnTo>
                  <a:pt x="126492" y="268224"/>
                </a:lnTo>
                <a:lnTo>
                  <a:pt x="134112" y="266700"/>
                </a:lnTo>
                <a:lnTo>
                  <a:pt x="140208" y="262128"/>
                </a:lnTo>
                <a:lnTo>
                  <a:pt x="164592" y="231648"/>
                </a:lnTo>
                <a:lnTo>
                  <a:pt x="167616" y="189738"/>
                </a:lnTo>
                <a:lnTo>
                  <a:pt x="167449" y="182880"/>
                </a:lnTo>
                <a:lnTo>
                  <a:pt x="156972" y="147828"/>
                </a:lnTo>
                <a:lnTo>
                  <a:pt x="152400" y="140208"/>
                </a:lnTo>
                <a:lnTo>
                  <a:pt x="147828" y="135636"/>
                </a:lnTo>
                <a:lnTo>
                  <a:pt x="140208" y="131064"/>
                </a:lnTo>
                <a:lnTo>
                  <a:pt x="134112" y="128016"/>
                </a:lnTo>
                <a:lnTo>
                  <a:pt x="126492" y="124968"/>
                </a:lnTo>
                <a:lnTo>
                  <a:pt x="227076" y="124968"/>
                </a:lnTo>
                <a:lnTo>
                  <a:pt x="227076" y="268224"/>
                </a:lnTo>
                <a:close/>
              </a:path>
              <a:path w="227329" h="314325">
                <a:moveTo>
                  <a:pt x="227076" y="309372"/>
                </a:moveTo>
                <a:lnTo>
                  <a:pt x="169164" y="309372"/>
                </a:lnTo>
                <a:lnTo>
                  <a:pt x="169164" y="280416"/>
                </a:lnTo>
                <a:lnTo>
                  <a:pt x="227076" y="280416"/>
                </a:lnTo>
                <a:lnTo>
                  <a:pt x="227076" y="3093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832071" y="5489517"/>
            <a:ext cx="151058" cy="160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6007677" y="5489517"/>
            <a:ext cx="142355" cy="1558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292388" y="5435311"/>
            <a:ext cx="0" cy="171450"/>
          </a:xfrm>
          <a:custGeom>
            <a:avLst/>
            <a:gdLst/>
            <a:ahLst/>
            <a:cxnLst/>
            <a:rect l="l" t="t" r="r" b="b"/>
            <a:pathLst>
              <a:path h="251459">
                <a:moveTo>
                  <a:pt x="0" y="0"/>
                </a:moveTo>
                <a:lnTo>
                  <a:pt x="0" y="251460"/>
                </a:lnTo>
              </a:path>
            </a:pathLst>
          </a:custGeom>
          <a:ln w="6705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6269528" y="5626244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2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6432665" y="5489518"/>
            <a:ext cx="148590" cy="160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6590606" y="5493674"/>
            <a:ext cx="155864" cy="204788"/>
          </a:xfrm>
          <a:custGeom>
            <a:avLst/>
            <a:gdLst/>
            <a:ahLst/>
            <a:cxnLst/>
            <a:rect l="l" t="t" r="r" b="b"/>
            <a:pathLst>
              <a:path w="228600" h="300354">
                <a:moveTo>
                  <a:pt x="135025" y="251460"/>
                </a:moveTo>
                <a:lnTo>
                  <a:pt x="57912" y="251460"/>
                </a:lnTo>
                <a:lnTo>
                  <a:pt x="65532" y="249936"/>
                </a:lnTo>
                <a:lnTo>
                  <a:pt x="71628" y="246888"/>
                </a:lnTo>
                <a:lnTo>
                  <a:pt x="74676" y="240792"/>
                </a:lnTo>
                <a:lnTo>
                  <a:pt x="79248" y="236220"/>
                </a:lnTo>
                <a:lnTo>
                  <a:pt x="80772" y="230124"/>
                </a:lnTo>
                <a:lnTo>
                  <a:pt x="80772" y="213360"/>
                </a:lnTo>
                <a:lnTo>
                  <a:pt x="77724" y="210312"/>
                </a:lnTo>
                <a:lnTo>
                  <a:pt x="0" y="0"/>
                </a:lnTo>
                <a:lnTo>
                  <a:pt x="65532" y="0"/>
                </a:lnTo>
                <a:lnTo>
                  <a:pt x="115824" y="152400"/>
                </a:lnTo>
                <a:lnTo>
                  <a:pt x="171914" y="152400"/>
                </a:lnTo>
                <a:lnTo>
                  <a:pt x="135636" y="249936"/>
                </a:lnTo>
                <a:lnTo>
                  <a:pt x="135025" y="251460"/>
                </a:lnTo>
                <a:close/>
              </a:path>
              <a:path w="228600" h="300354">
                <a:moveTo>
                  <a:pt x="171914" y="152400"/>
                </a:moveTo>
                <a:lnTo>
                  <a:pt x="117348" y="152400"/>
                </a:lnTo>
                <a:lnTo>
                  <a:pt x="166116" y="0"/>
                </a:lnTo>
                <a:lnTo>
                  <a:pt x="228600" y="0"/>
                </a:lnTo>
                <a:lnTo>
                  <a:pt x="171914" y="152400"/>
                </a:lnTo>
                <a:close/>
              </a:path>
              <a:path w="228600" h="300354">
                <a:moveTo>
                  <a:pt x="59436" y="300228"/>
                </a:moveTo>
                <a:lnTo>
                  <a:pt x="27432" y="300228"/>
                </a:lnTo>
                <a:lnTo>
                  <a:pt x="21336" y="298704"/>
                </a:lnTo>
                <a:lnTo>
                  <a:pt x="21336" y="248412"/>
                </a:lnTo>
                <a:lnTo>
                  <a:pt x="27432" y="249936"/>
                </a:lnTo>
                <a:lnTo>
                  <a:pt x="39624" y="249936"/>
                </a:lnTo>
                <a:lnTo>
                  <a:pt x="45720" y="251460"/>
                </a:lnTo>
                <a:lnTo>
                  <a:pt x="135025" y="251460"/>
                </a:lnTo>
                <a:lnTo>
                  <a:pt x="130492" y="262770"/>
                </a:lnTo>
                <a:lnTo>
                  <a:pt x="98440" y="294441"/>
                </a:lnTo>
                <a:lnTo>
                  <a:pt x="74342" y="299632"/>
                </a:lnTo>
                <a:lnTo>
                  <a:pt x="59436" y="3002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6753744" y="5489517"/>
            <a:ext cx="151058" cy="1600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6929350" y="5489516"/>
            <a:ext cx="97675" cy="15586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43258143-90A1-449D-BF02-9269E14E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7" y="19171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954824-6489-4279-AC5F-3C313D141AF9}"/>
              </a:ext>
            </a:extLst>
          </p:cNvPr>
          <p:cNvSpPr txBox="1">
            <a:spLocks/>
          </p:cNvSpPr>
          <p:nvPr/>
        </p:nvSpPr>
        <p:spPr>
          <a:xfrm>
            <a:off x="5246976" y="2440981"/>
            <a:ext cx="3863156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87599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9492" y="427066"/>
            <a:ext cx="184006" cy="235960"/>
          </a:xfrm>
          <a:custGeom>
            <a:avLst/>
            <a:gdLst/>
            <a:ahLst/>
            <a:cxnLst/>
            <a:rect l="l" t="t" r="r" b="b"/>
            <a:pathLst>
              <a:path w="269875" h="346075">
                <a:moveTo>
                  <a:pt x="258061" y="288035"/>
                </a:moveTo>
                <a:lnTo>
                  <a:pt x="135636" y="288035"/>
                </a:lnTo>
                <a:lnTo>
                  <a:pt x="147399" y="287750"/>
                </a:lnTo>
                <a:lnTo>
                  <a:pt x="157734" y="286892"/>
                </a:lnTo>
                <a:lnTo>
                  <a:pt x="197167" y="269747"/>
                </a:lnTo>
                <a:lnTo>
                  <a:pt x="204216" y="246887"/>
                </a:lnTo>
                <a:lnTo>
                  <a:pt x="203358" y="239220"/>
                </a:lnTo>
                <a:lnTo>
                  <a:pt x="171640" y="214312"/>
                </a:lnTo>
                <a:lnTo>
                  <a:pt x="109728" y="199643"/>
                </a:lnTo>
                <a:lnTo>
                  <a:pt x="86344" y="193667"/>
                </a:lnTo>
                <a:lnTo>
                  <a:pt x="39624" y="173735"/>
                </a:lnTo>
                <a:lnTo>
                  <a:pt x="14287" y="144970"/>
                </a:lnTo>
                <a:lnTo>
                  <a:pt x="6096" y="103631"/>
                </a:lnTo>
                <a:lnTo>
                  <a:pt x="8096" y="81891"/>
                </a:lnTo>
                <a:lnTo>
                  <a:pt x="24098" y="44696"/>
                </a:lnTo>
                <a:lnTo>
                  <a:pt x="56078" y="16716"/>
                </a:lnTo>
                <a:lnTo>
                  <a:pt x="103465" y="1952"/>
                </a:lnTo>
                <a:lnTo>
                  <a:pt x="132588" y="0"/>
                </a:lnTo>
                <a:lnTo>
                  <a:pt x="157114" y="1738"/>
                </a:lnTo>
                <a:lnTo>
                  <a:pt x="201596" y="16073"/>
                </a:lnTo>
                <a:lnTo>
                  <a:pt x="237005" y="44124"/>
                </a:lnTo>
                <a:lnTo>
                  <a:pt x="245805" y="57912"/>
                </a:lnTo>
                <a:lnTo>
                  <a:pt x="129540" y="57912"/>
                </a:lnTo>
                <a:lnTo>
                  <a:pt x="116657" y="58721"/>
                </a:lnTo>
                <a:lnTo>
                  <a:pt x="79986" y="74842"/>
                </a:lnTo>
                <a:lnTo>
                  <a:pt x="71628" y="99059"/>
                </a:lnTo>
                <a:lnTo>
                  <a:pt x="72509" y="107394"/>
                </a:lnTo>
                <a:lnTo>
                  <a:pt x="102489" y="131825"/>
                </a:lnTo>
                <a:lnTo>
                  <a:pt x="129540" y="138683"/>
                </a:lnTo>
                <a:lnTo>
                  <a:pt x="184404" y="152399"/>
                </a:lnTo>
                <a:lnTo>
                  <a:pt x="230481" y="168687"/>
                </a:lnTo>
                <a:lnTo>
                  <a:pt x="262699" y="203644"/>
                </a:lnTo>
                <a:lnTo>
                  <a:pt x="269748" y="242315"/>
                </a:lnTo>
                <a:lnTo>
                  <a:pt x="267485" y="264056"/>
                </a:lnTo>
                <a:lnTo>
                  <a:pt x="260794" y="283654"/>
                </a:lnTo>
                <a:lnTo>
                  <a:pt x="258061" y="288035"/>
                </a:lnTo>
                <a:close/>
              </a:path>
              <a:path w="269875" h="346075">
                <a:moveTo>
                  <a:pt x="259080" y="108203"/>
                </a:moveTo>
                <a:lnTo>
                  <a:pt x="193548" y="108203"/>
                </a:lnTo>
                <a:lnTo>
                  <a:pt x="191214" y="94487"/>
                </a:lnTo>
                <a:lnTo>
                  <a:pt x="186309" y="83057"/>
                </a:lnTo>
                <a:lnTo>
                  <a:pt x="150304" y="60197"/>
                </a:lnTo>
                <a:lnTo>
                  <a:pt x="129540" y="57912"/>
                </a:lnTo>
                <a:lnTo>
                  <a:pt x="245805" y="57912"/>
                </a:lnTo>
                <a:lnTo>
                  <a:pt x="248602" y="62293"/>
                </a:lnTo>
                <a:lnTo>
                  <a:pt x="255912" y="83605"/>
                </a:lnTo>
                <a:lnTo>
                  <a:pt x="259080" y="108203"/>
                </a:lnTo>
                <a:close/>
              </a:path>
              <a:path w="269875" h="346075">
                <a:moveTo>
                  <a:pt x="137160" y="345948"/>
                </a:moveTo>
                <a:lnTo>
                  <a:pt x="80010" y="338899"/>
                </a:lnTo>
                <a:lnTo>
                  <a:pt x="36576" y="316991"/>
                </a:lnTo>
                <a:lnTo>
                  <a:pt x="9144" y="282320"/>
                </a:lnTo>
                <a:lnTo>
                  <a:pt x="0" y="236219"/>
                </a:lnTo>
                <a:lnTo>
                  <a:pt x="65532" y="236219"/>
                </a:lnTo>
                <a:lnTo>
                  <a:pt x="67243" y="246887"/>
                </a:lnTo>
                <a:lnTo>
                  <a:pt x="69913" y="255841"/>
                </a:lnTo>
                <a:lnTo>
                  <a:pt x="100393" y="283463"/>
                </a:lnTo>
                <a:lnTo>
                  <a:pt x="135636" y="288035"/>
                </a:lnTo>
                <a:lnTo>
                  <a:pt x="258061" y="288035"/>
                </a:lnTo>
                <a:lnTo>
                  <a:pt x="249816" y="301251"/>
                </a:lnTo>
                <a:lnTo>
                  <a:pt x="234695" y="316991"/>
                </a:lnTo>
                <a:lnTo>
                  <a:pt x="215812" y="329874"/>
                </a:lnTo>
                <a:lnTo>
                  <a:pt x="193357" y="338899"/>
                </a:lnTo>
                <a:lnTo>
                  <a:pt x="167187" y="344209"/>
                </a:lnTo>
                <a:lnTo>
                  <a:pt x="137160" y="3459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137958" y="44680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259532" y="487334"/>
            <a:ext cx="96635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379027" y="49148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560868" y="487333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2776" y="257556"/>
                </a:moveTo>
                <a:lnTo>
                  <a:pt x="62674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005" y="19931"/>
                </a:lnTo>
                <a:lnTo>
                  <a:pt x="89201" y="2262"/>
                </a:lnTo>
                <a:lnTo>
                  <a:pt x="114300" y="0"/>
                </a:lnTo>
                <a:lnTo>
                  <a:pt x="136255" y="1404"/>
                </a:lnTo>
                <a:lnTo>
                  <a:pt x="173878" y="12215"/>
                </a:lnTo>
                <a:lnTo>
                  <a:pt x="212788" y="49720"/>
                </a:lnTo>
                <a:lnTo>
                  <a:pt x="214113" y="53340"/>
                </a:lnTo>
                <a:lnTo>
                  <a:pt x="115824" y="53340"/>
                </a:lnTo>
                <a:lnTo>
                  <a:pt x="100988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509" y="188142"/>
                </a:lnTo>
                <a:lnTo>
                  <a:pt x="114300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420" y="54435"/>
                </a:lnTo>
                <a:lnTo>
                  <a:pt x="115824" y="53340"/>
                </a:lnTo>
                <a:lnTo>
                  <a:pt x="214113" y="53340"/>
                </a:lnTo>
                <a:lnTo>
                  <a:pt x="220051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09002" y="204216"/>
                </a:moveTo>
                <a:lnTo>
                  <a:pt x="114300" y="204216"/>
                </a:lnTo>
                <a:lnTo>
                  <a:pt x="124872" y="203620"/>
                </a:lnTo>
                <a:lnTo>
                  <a:pt x="133731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727122" y="44680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846618" y="491489"/>
            <a:ext cx="151707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8850" y="487334"/>
            <a:ext cx="96635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146916" y="487333"/>
            <a:ext cx="161491" cy="175780"/>
          </a:xfrm>
          <a:custGeom>
            <a:avLst/>
            <a:gdLst/>
            <a:ahLst/>
            <a:cxnLst/>
            <a:rect l="l" t="t" r="r" b="b"/>
            <a:pathLst>
              <a:path w="236854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445" y="833"/>
                </a:lnTo>
                <a:lnTo>
                  <a:pt x="173736" y="12192"/>
                </a:lnTo>
                <a:lnTo>
                  <a:pt x="206954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46" y="103632"/>
                </a:lnTo>
                <a:lnTo>
                  <a:pt x="235791" y="108156"/>
                </a:lnTo>
                <a:lnTo>
                  <a:pt x="236601" y="119253"/>
                </a:lnTo>
                <a:lnTo>
                  <a:pt x="236839" y="132064"/>
                </a:lnTo>
                <a:lnTo>
                  <a:pt x="236220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050" y="207264"/>
                </a:lnTo>
                <a:lnTo>
                  <a:pt x="220337" y="211312"/>
                </a:lnTo>
                <a:lnTo>
                  <a:pt x="210312" y="222504"/>
                </a:lnTo>
                <a:lnTo>
                  <a:pt x="192833" y="238267"/>
                </a:lnTo>
                <a:lnTo>
                  <a:pt x="172212" y="249174"/>
                </a:lnTo>
                <a:lnTo>
                  <a:pt x="148161" y="255508"/>
                </a:lnTo>
                <a:lnTo>
                  <a:pt x="120396" y="257556"/>
                </a:lnTo>
                <a:close/>
              </a:path>
              <a:path w="236854" h="257809">
                <a:moveTo>
                  <a:pt x="235246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38303" y="56769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46" y="103632"/>
                </a:lnTo>
                <a:close/>
              </a:path>
              <a:path w="236854" h="257809">
                <a:moveTo>
                  <a:pt x="223050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386" y="189499"/>
                </a:lnTo>
                <a:lnTo>
                  <a:pt x="227647" y="200406"/>
                </a:lnTo>
                <a:lnTo>
                  <a:pt x="223050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323560" y="433301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59817" y="328612"/>
                </a:lnTo>
                <a:lnTo>
                  <a:pt x="27432" y="303276"/>
                </a:lnTo>
                <a:lnTo>
                  <a:pt x="6858" y="263461"/>
                </a:lnTo>
                <a:lnTo>
                  <a:pt x="0" y="213360"/>
                </a:lnTo>
                <a:lnTo>
                  <a:pt x="1714" y="184189"/>
                </a:lnTo>
                <a:lnTo>
                  <a:pt x="15459" y="135516"/>
                </a:lnTo>
                <a:lnTo>
                  <a:pt x="43195" y="99822"/>
                </a:lnTo>
                <a:lnTo>
                  <a:pt x="81010" y="81534"/>
                </a:lnTo>
                <a:lnTo>
                  <a:pt x="103632" y="79248"/>
                </a:lnTo>
                <a:lnTo>
                  <a:pt x="114538" y="79843"/>
                </a:lnTo>
                <a:lnTo>
                  <a:pt x="150971" y="950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7348" y="134112"/>
                </a:lnTo>
                <a:lnTo>
                  <a:pt x="104727" y="135516"/>
                </a:lnTo>
                <a:lnTo>
                  <a:pt x="71961" y="167211"/>
                </a:lnTo>
                <a:lnTo>
                  <a:pt x="65532" y="208788"/>
                </a:lnTo>
                <a:lnTo>
                  <a:pt x="66151" y="225075"/>
                </a:lnTo>
                <a:lnTo>
                  <a:pt x="77724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6228"/>
                </a:lnTo>
                <a:lnTo>
                  <a:pt x="157543" y="315087"/>
                </a:lnTo>
                <a:lnTo>
                  <a:pt x="122110" y="334518"/>
                </a:lnTo>
                <a:lnTo>
                  <a:pt x="111085" y="336232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297"/>
                </a:lnTo>
                <a:lnTo>
                  <a:pt x="140017" y="278701"/>
                </a:lnTo>
                <a:lnTo>
                  <a:pt x="167259" y="240411"/>
                </a:lnTo>
                <a:lnTo>
                  <a:pt x="170582" y="208788"/>
                </a:lnTo>
                <a:lnTo>
                  <a:pt x="169283" y="190023"/>
                </a:lnTo>
                <a:lnTo>
                  <a:pt x="149352" y="146304"/>
                </a:lnTo>
                <a:lnTo>
                  <a:pt x="117348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613467" y="433301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900" y="1190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346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1" y="272795"/>
                </a:lnTo>
                <a:lnTo>
                  <a:pt x="232386" y="295108"/>
                </a:lnTo>
                <a:lnTo>
                  <a:pt x="207073" y="314134"/>
                </a:lnTo>
                <a:lnTo>
                  <a:pt x="176903" y="325445"/>
                </a:lnTo>
                <a:lnTo>
                  <a:pt x="141732" y="329184"/>
                </a:lnTo>
                <a:close/>
              </a:path>
              <a:path w="279400" h="329565">
                <a:moveTo>
                  <a:pt x="249481" y="272795"/>
                </a:moveTo>
                <a:lnTo>
                  <a:pt x="132588" y="272795"/>
                </a:lnTo>
                <a:lnTo>
                  <a:pt x="154852" y="269914"/>
                </a:lnTo>
                <a:lnTo>
                  <a:pt x="173545" y="261175"/>
                </a:lnTo>
                <a:lnTo>
                  <a:pt x="199644" y="225552"/>
                </a:lnTo>
                <a:lnTo>
                  <a:pt x="209716" y="179260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259" y="63246"/>
                </a:lnTo>
                <a:lnTo>
                  <a:pt x="132588" y="56388"/>
                </a:lnTo>
                <a:lnTo>
                  <a:pt x="254346" y="56388"/>
                </a:lnTo>
                <a:lnTo>
                  <a:pt x="272796" y="102108"/>
                </a:lnTo>
                <a:lnTo>
                  <a:pt x="278582" y="144113"/>
                </a:lnTo>
                <a:lnTo>
                  <a:pt x="278892" y="156972"/>
                </a:lnTo>
                <a:lnTo>
                  <a:pt x="277201" y="188714"/>
                </a:lnTo>
                <a:lnTo>
                  <a:pt x="272224" y="217741"/>
                </a:lnTo>
                <a:lnTo>
                  <a:pt x="264104" y="244197"/>
                </a:lnTo>
                <a:lnTo>
                  <a:pt x="252984" y="268224"/>
                </a:lnTo>
                <a:lnTo>
                  <a:pt x="249481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825441" y="487333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37731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161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991696" y="44680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7102878" y="487333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7215" y="69294"/>
                </a:lnTo>
                <a:lnTo>
                  <a:pt x="22860" y="32004"/>
                </a:lnTo>
                <a:lnTo>
                  <a:pt x="58483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66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661" y="50292"/>
                </a:lnTo>
                <a:lnTo>
                  <a:pt x="211383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49352" y="131064"/>
                </a:lnTo>
                <a:lnTo>
                  <a:pt x="146304" y="134112"/>
                </a:lnTo>
                <a:lnTo>
                  <a:pt x="137160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88011" y="148780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7724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09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4970" y="182689"/>
                </a:lnTo>
                <a:lnTo>
                  <a:pt x="149352" y="155448"/>
                </a:lnTo>
                <a:lnTo>
                  <a:pt x="149352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6972" y="249936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969471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5">
                <a:moveTo>
                  <a:pt x="0" y="0"/>
                </a:moveTo>
                <a:lnTo>
                  <a:pt x="8871204" y="0"/>
                </a:lnTo>
                <a:lnTo>
                  <a:pt x="8871204" y="1441704"/>
                </a:lnTo>
                <a:lnTo>
                  <a:pt x="0" y="1441704"/>
                </a:lnTo>
                <a:lnTo>
                  <a:pt x="0" y="0"/>
                </a:lnTo>
                <a:close/>
              </a:path>
            </a:pathLst>
          </a:custGeom>
          <a:solidFill>
            <a:srgbClr val="0170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8359140" y="969471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5">
                <a:moveTo>
                  <a:pt x="0" y="0"/>
                </a:moveTo>
                <a:lnTo>
                  <a:pt x="2218943" y="0"/>
                </a:lnTo>
                <a:lnTo>
                  <a:pt x="2218943" y="1441704"/>
                </a:lnTo>
                <a:lnTo>
                  <a:pt x="0" y="1441704"/>
                </a:lnTo>
                <a:lnTo>
                  <a:pt x="0" y="0"/>
                </a:lnTo>
                <a:close/>
              </a:path>
            </a:pathLst>
          </a:custGeom>
          <a:solidFill>
            <a:srgbClr val="01700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311631" y="1951413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5">
                <a:moveTo>
                  <a:pt x="0" y="0"/>
                </a:moveTo>
                <a:lnTo>
                  <a:pt x="8871204" y="0"/>
                </a:lnTo>
                <a:lnTo>
                  <a:pt x="8871204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359140" y="1951413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5">
                <a:moveTo>
                  <a:pt x="0" y="0"/>
                </a:moveTo>
                <a:lnTo>
                  <a:pt x="2218943" y="0"/>
                </a:lnTo>
                <a:lnTo>
                  <a:pt x="2218943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311631" y="2933354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5">
                <a:moveTo>
                  <a:pt x="0" y="0"/>
                </a:moveTo>
                <a:lnTo>
                  <a:pt x="8871204" y="0"/>
                </a:lnTo>
                <a:lnTo>
                  <a:pt x="8871204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8359140" y="2933354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5">
                <a:moveTo>
                  <a:pt x="0" y="0"/>
                </a:moveTo>
                <a:lnTo>
                  <a:pt x="2218943" y="0"/>
                </a:lnTo>
                <a:lnTo>
                  <a:pt x="2218943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311631" y="3915295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4">
                <a:moveTo>
                  <a:pt x="0" y="0"/>
                </a:moveTo>
                <a:lnTo>
                  <a:pt x="8871204" y="0"/>
                </a:lnTo>
                <a:lnTo>
                  <a:pt x="8871204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359140" y="3915295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4">
                <a:moveTo>
                  <a:pt x="0" y="0"/>
                </a:moveTo>
                <a:lnTo>
                  <a:pt x="2218943" y="0"/>
                </a:lnTo>
                <a:lnTo>
                  <a:pt x="2218943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311631" y="4897236"/>
            <a:ext cx="6048808" cy="983240"/>
          </a:xfrm>
          <a:custGeom>
            <a:avLst/>
            <a:gdLst/>
            <a:ahLst/>
            <a:cxnLst/>
            <a:rect l="l" t="t" r="r" b="b"/>
            <a:pathLst>
              <a:path w="8871585" h="1442084">
                <a:moveTo>
                  <a:pt x="0" y="0"/>
                </a:moveTo>
                <a:lnTo>
                  <a:pt x="8871204" y="0"/>
                </a:lnTo>
                <a:lnTo>
                  <a:pt x="8871204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359140" y="4897236"/>
            <a:ext cx="1513176" cy="983240"/>
          </a:xfrm>
          <a:custGeom>
            <a:avLst/>
            <a:gdLst/>
            <a:ahLst/>
            <a:cxnLst/>
            <a:rect l="l" t="t" r="r" b="b"/>
            <a:pathLst>
              <a:path w="2219325" h="1442084">
                <a:moveTo>
                  <a:pt x="0" y="0"/>
                </a:moveTo>
                <a:lnTo>
                  <a:pt x="2218943" y="0"/>
                </a:lnTo>
                <a:lnTo>
                  <a:pt x="2218943" y="1441703"/>
                </a:lnTo>
                <a:lnTo>
                  <a:pt x="0" y="1441703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891443" y="1396538"/>
            <a:ext cx="230678" cy="1756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138748" y="1431867"/>
            <a:ext cx="94963" cy="103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270318" y="1396538"/>
            <a:ext cx="177944" cy="136381"/>
          </a:xfrm>
          <a:custGeom>
            <a:avLst/>
            <a:gdLst/>
            <a:ahLst/>
            <a:cxnLst/>
            <a:rect l="l" t="t" r="r" b="b"/>
            <a:pathLst>
              <a:path w="260985" h="200025">
                <a:moveTo>
                  <a:pt x="88392" y="199643"/>
                </a:moveTo>
                <a:lnTo>
                  <a:pt x="51816" y="199643"/>
                </a:lnTo>
                <a:lnTo>
                  <a:pt x="0" y="0"/>
                </a:lnTo>
                <a:lnTo>
                  <a:pt x="35052" y="0"/>
                </a:lnTo>
                <a:lnTo>
                  <a:pt x="70104" y="152399"/>
                </a:lnTo>
                <a:lnTo>
                  <a:pt x="101147" y="152399"/>
                </a:lnTo>
                <a:lnTo>
                  <a:pt x="88392" y="199643"/>
                </a:lnTo>
                <a:close/>
              </a:path>
              <a:path w="260985" h="200025">
                <a:moveTo>
                  <a:pt x="101147" y="152399"/>
                </a:moveTo>
                <a:lnTo>
                  <a:pt x="71628" y="152399"/>
                </a:lnTo>
                <a:lnTo>
                  <a:pt x="111252" y="0"/>
                </a:lnTo>
                <a:lnTo>
                  <a:pt x="147828" y="0"/>
                </a:lnTo>
                <a:lnTo>
                  <a:pt x="160111" y="47243"/>
                </a:lnTo>
                <a:lnTo>
                  <a:pt x="129540" y="47243"/>
                </a:lnTo>
                <a:lnTo>
                  <a:pt x="101147" y="152399"/>
                </a:lnTo>
                <a:close/>
              </a:path>
              <a:path w="260985" h="200025">
                <a:moveTo>
                  <a:pt x="218723" y="152399"/>
                </a:moveTo>
                <a:lnTo>
                  <a:pt x="187452" y="152399"/>
                </a:lnTo>
                <a:lnTo>
                  <a:pt x="225552" y="0"/>
                </a:lnTo>
                <a:lnTo>
                  <a:pt x="260604" y="0"/>
                </a:lnTo>
                <a:lnTo>
                  <a:pt x="218723" y="152399"/>
                </a:lnTo>
                <a:close/>
              </a:path>
              <a:path w="260985" h="200025">
                <a:moveTo>
                  <a:pt x="205740" y="199643"/>
                </a:moveTo>
                <a:lnTo>
                  <a:pt x="169164" y="199643"/>
                </a:lnTo>
                <a:lnTo>
                  <a:pt x="129540" y="47243"/>
                </a:lnTo>
                <a:lnTo>
                  <a:pt x="160111" y="47243"/>
                </a:lnTo>
                <a:lnTo>
                  <a:pt x="187452" y="152399"/>
                </a:lnTo>
                <a:lnTo>
                  <a:pt x="218723" y="152399"/>
                </a:lnTo>
                <a:lnTo>
                  <a:pt x="205740" y="1996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451119" y="1431867"/>
            <a:ext cx="95206" cy="1039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562302" y="1396537"/>
            <a:ext cx="22080" cy="20782"/>
          </a:xfrm>
          <a:custGeom>
            <a:avLst/>
            <a:gdLst/>
            <a:ahLst/>
            <a:cxnLst/>
            <a:rect l="l" t="t" r="r" b="b"/>
            <a:pathLst>
              <a:path w="32385" h="30480">
                <a:moveTo>
                  <a:pt x="32004" y="30480"/>
                </a:moveTo>
                <a:lnTo>
                  <a:pt x="0" y="30480"/>
                </a:lnTo>
                <a:lnTo>
                  <a:pt x="0" y="0"/>
                </a:lnTo>
                <a:lnTo>
                  <a:pt x="32004" y="0"/>
                </a:lnTo>
                <a:lnTo>
                  <a:pt x="32004" y="30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573212" y="1433945"/>
            <a:ext cx="0" cy="98714"/>
          </a:xfrm>
          <a:custGeom>
            <a:avLst/>
            <a:gdLst/>
            <a:ahLst/>
            <a:cxnLst/>
            <a:rect l="l" t="t" r="r" b="b"/>
            <a:pathLst>
              <a:path h="144780">
                <a:moveTo>
                  <a:pt x="0" y="0"/>
                </a:moveTo>
                <a:lnTo>
                  <a:pt x="0" y="144780"/>
                </a:lnTo>
              </a:path>
            </a:pathLst>
          </a:custGeom>
          <a:ln w="3200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603865" y="1431867"/>
            <a:ext cx="96635" cy="1402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721282" y="1396538"/>
            <a:ext cx="86245" cy="136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821035" y="1404851"/>
            <a:ext cx="57150" cy="1288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774920" y="1393420"/>
            <a:ext cx="124691" cy="1423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917277" y="1431867"/>
            <a:ext cx="95206" cy="1039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028459" y="1431867"/>
            <a:ext cx="86245" cy="100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133407" y="1396538"/>
            <a:ext cx="97675" cy="1392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249786" y="1431867"/>
            <a:ext cx="94963" cy="1039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60968" y="1431867"/>
            <a:ext cx="57150" cy="1007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443700" y="1396537"/>
            <a:ext cx="112222" cy="1361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576705" y="1396538"/>
            <a:ext cx="141316" cy="13612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759584" y="1396538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8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742565" y="1396538"/>
            <a:ext cx="116378" cy="1361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877646" y="1396538"/>
            <a:ext cx="625533" cy="13923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966258" y="2384713"/>
            <a:ext cx="93518" cy="13508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076401" y="2386792"/>
            <a:ext cx="87284" cy="1330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440727" y="2384713"/>
            <a:ext cx="51955" cy="13508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37363" y="2384713"/>
            <a:ext cx="194310" cy="13716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024302" y="2383674"/>
            <a:ext cx="136121" cy="1361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424997" y="2384713"/>
            <a:ext cx="90401" cy="13508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532024" y="2384713"/>
            <a:ext cx="92479" cy="137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47363" y="2499014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691004" y="2384713"/>
            <a:ext cx="92479" cy="13508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9002337" y="2383674"/>
            <a:ext cx="109105" cy="1361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9133262" y="2419004"/>
            <a:ext cx="94557" cy="10287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967297" y="3365615"/>
            <a:ext cx="90401" cy="1350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072245" y="3363537"/>
            <a:ext cx="92479" cy="1371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440727" y="3363537"/>
            <a:ext cx="51955" cy="13508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38435" y="3363537"/>
            <a:ext cx="196355" cy="13716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051319" y="3370291"/>
            <a:ext cx="88322" cy="0"/>
          </a:xfrm>
          <a:custGeom>
            <a:avLst/>
            <a:gdLst/>
            <a:ahLst/>
            <a:cxnLst/>
            <a:rect l="l" t="t" r="r" b="b"/>
            <a:pathLst>
              <a:path w="129540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051319" y="3428307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060151" y="3378084"/>
            <a:ext cx="0" cy="120361"/>
          </a:xfrm>
          <a:custGeom>
            <a:avLst/>
            <a:gdLst/>
            <a:ahLst/>
            <a:cxnLst/>
            <a:rect l="l" t="t" r="r" b="b"/>
            <a:pathLst>
              <a:path h="176529">
                <a:moveTo>
                  <a:pt x="0" y="0"/>
                </a:moveTo>
                <a:lnTo>
                  <a:pt x="0" y="176529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424997" y="3363537"/>
            <a:ext cx="90401" cy="13508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536180" y="3365615"/>
            <a:ext cx="87284" cy="13300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647363" y="3476798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3"/>
                </a:lnTo>
                <a:lnTo>
                  <a:pt x="0" y="320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689965" y="3363537"/>
            <a:ext cx="90401" cy="13508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962852" y="3362498"/>
            <a:ext cx="293023" cy="13819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2968365" y="4341321"/>
            <a:ext cx="91411" cy="1371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074324" y="4341322"/>
            <a:ext cx="91440" cy="13716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429298" y="4341322"/>
            <a:ext cx="90401" cy="13508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546715" y="4341322"/>
            <a:ext cx="51955" cy="13508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642312" y="4341321"/>
            <a:ext cx="92479" cy="13508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024302" y="4340283"/>
            <a:ext cx="136121" cy="1361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7424997" y="4341322"/>
            <a:ext cx="90401" cy="13508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533062" y="4343400"/>
            <a:ext cx="90401" cy="13508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647363" y="445562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32003" y="0"/>
                </a:lnTo>
                <a:lnTo>
                  <a:pt x="32003" y="32003"/>
                </a:lnTo>
                <a:lnTo>
                  <a:pt x="0" y="320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689965" y="4341322"/>
            <a:ext cx="90401" cy="13508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962852" y="4340283"/>
            <a:ext cx="293023" cy="1381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2966258" y="5328458"/>
            <a:ext cx="198466" cy="13716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440727" y="5328459"/>
            <a:ext cx="51955" cy="13508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537364" y="5330536"/>
            <a:ext cx="90401" cy="13508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652703" y="5328459"/>
            <a:ext cx="51955" cy="1350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051319" y="5335212"/>
            <a:ext cx="88322" cy="0"/>
          </a:xfrm>
          <a:custGeom>
            <a:avLst/>
            <a:gdLst/>
            <a:ahLst/>
            <a:cxnLst/>
            <a:rect l="l" t="t" r="r" b="b"/>
            <a:pathLst>
              <a:path w="129540">
                <a:moveTo>
                  <a:pt x="0" y="0"/>
                </a:moveTo>
                <a:lnTo>
                  <a:pt x="129540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051319" y="5393228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060151" y="5343005"/>
            <a:ext cx="0" cy="120361"/>
          </a:xfrm>
          <a:custGeom>
            <a:avLst/>
            <a:gdLst/>
            <a:ahLst/>
            <a:cxnLst/>
            <a:rect l="l" t="t" r="r" b="b"/>
            <a:pathLst>
              <a:path h="176529">
                <a:moveTo>
                  <a:pt x="0" y="0"/>
                </a:moveTo>
                <a:lnTo>
                  <a:pt x="0" y="17653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7424997" y="5328458"/>
            <a:ext cx="90401" cy="13508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532023" y="5328457"/>
            <a:ext cx="93518" cy="13508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7647363" y="5442758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4">
                <a:moveTo>
                  <a:pt x="0" y="0"/>
                </a:moveTo>
                <a:lnTo>
                  <a:pt x="32003" y="0"/>
                </a:lnTo>
                <a:lnTo>
                  <a:pt x="32003" y="32003"/>
                </a:lnTo>
                <a:lnTo>
                  <a:pt x="0" y="3200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7693083" y="5328458"/>
            <a:ext cx="91440" cy="13716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9002337" y="5327419"/>
            <a:ext cx="109105" cy="13612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9133262" y="5362748"/>
            <a:ext cx="94557" cy="10287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824028" y="965316"/>
            <a:ext cx="0" cy="987136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13716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824028" y="1951413"/>
            <a:ext cx="0" cy="3932959"/>
          </a:xfrm>
          <a:custGeom>
            <a:avLst/>
            <a:gdLst/>
            <a:ahLst/>
            <a:cxnLst/>
            <a:rect l="l" t="t" r="r" b="b"/>
            <a:pathLst>
              <a:path h="5768340">
                <a:moveTo>
                  <a:pt x="0" y="0"/>
                </a:moveTo>
                <a:lnTo>
                  <a:pt x="0" y="576834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5335905" y="965316"/>
            <a:ext cx="0" cy="987136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13716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5335905" y="1951413"/>
            <a:ext cx="0" cy="3932959"/>
          </a:xfrm>
          <a:custGeom>
            <a:avLst/>
            <a:gdLst/>
            <a:ahLst/>
            <a:cxnLst/>
            <a:rect l="l" t="t" r="r" b="b"/>
            <a:pathLst>
              <a:path h="5768340">
                <a:moveTo>
                  <a:pt x="0" y="0"/>
                </a:moveTo>
                <a:lnTo>
                  <a:pt x="0" y="576834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6847782" y="965316"/>
            <a:ext cx="0" cy="987136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13716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6847782" y="1951413"/>
            <a:ext cx="0" cy="3932959"/>
          </a:xfrm>
          <a:custGeom>
            <a:avLst/>
            <a:gdLst/>
            <a:ahLst/>
            <a:cxnLst/>
            <a:rect l="l" t="t" r="r" b="b"/>
            <a:pathLst>
              <a:path h="5768340">
                <a:moveTo>
                  <a:pt x="0" y="0"/>
                </a:moveTo>
                <a:lnTo>
                  <a:pt x="0" y="576834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359660" y="965316"/>
            <a:ext cx="0" cy="987136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13716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359660" y="1951413"/>
            <a:ext cx="0" cy="3932959"/>
          </a:xfrm>
          <a:custGeom>
            <a:avLst/>
            <a:gdLst/>
            <a:ahLst/>
            <a:cxnLst/>
            <a:rect l="l" t="t" r="r" b="b"/>
            <a:pathLst>
              <a:path h="5768340">
                <a:moveTo>
                  <a:pt x="0" y="0"/>
                </a:moveTo>
                <a:lnTo>
                  <a:pt x="0" y="576834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2307475" y="2933873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2307475" y="3915814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2307475" y="4897754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2307475" y="1951932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2312150" y="965315"/>
            <a:ext cx="0" cy="4919230"/>
          </a:xfrm>
          <a:custGeom>
            <a:avLst/>
            <a:gdLst/>
            <a:ahLst/>
            <a:cxnLst/>
            <a:rect l="l" t="t" r="r" b="b"/>
            <a:pathLst>
              <a:path h="7214870">
                <a:moveTo>
                  <a:pt x="0" y="0"/>
                </a:moveTo>
                <a:lnTo>
                  <a:pt x="0" y="7214616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9871537" y="965315"/>
            <a:ext cx="0" cy="4919230"/>
          </a:xfrm>
          <a:custGeom>
            <a:avLst/>
            <a:gdLst/>
            <a:ahLst/>
            <a:cxnLst/>
            <a:rect l="l" t="t" r="r" b="b"/>
            <a:pathLst>
              <a:path h="7214870">
                <a:moveTo>
                  <a:pt x="0" y="0"/>
                </a:moveTo>
                <a:lnTo>
                  <a:pt x="0" y="7214616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2307475" y="969991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2307475" y="5879696"/>
            <a:ext cx="7568911" cy="0"/>
          </a:xfrm>
          <a:custGeom>
            <a:avLst/>
            <a:gdLst/>
            <a:ahLst/>
            <a:cxnLst/>
            <a:rect l="l" t="t" r="r" b="b"/>
            <a:pathLst>
              <a:path w="11101069">
                <a:moveTo>
                  <a:pt x="0" y="0"/>
                </a:moveTo>
                <a:lnTo>
                  <a:pt x="11100815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59650" y="804169"/>
            <a:ext cx="2255181" cy="2204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250633" y="1004528"/>
            <a:ext cx="2255557" cy="18238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499956" y="766849"/>
            <a:ext cx="869718" cy="2350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187980" y="2821132"/>
            <a:ext cx="2318211" cy="2961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064568" y="4006735"/>
            <a:ext cx="4057669" cy="1691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760768" y="433300"/>
            <a:ext cx="1912966" cy="229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804660" y="433301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019" y="1190"/>
                </a:lnTo>
                <a:lnTo>
                  <a:pt x="208549" y="14478"/>
                </a:lnTo>
                <a:lnTo>
                  <a:pt x="248412" y="48768"/>
                </a:lnTo>
                <a:lnTo>
                  <a:pt x="253331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8070" y="272795"/>
                </a:lnTo>
                <a:lnTo>
                  <a:pt x="231528" y="295108"/>
                </a:lnTo>
                <a:lnTo>
                  <a:pt x="206311" y="314134"/>
                </a:lnTo>
                <a:lnTo>
                  <a:pt x="176236" y="325445"/>
                </a:lnTo>
                <a:lnTo>
                  <a:pt x="141732" y="329184"/>
                </a:lnTo>
                <a:close/>
              </a:path>
              <a:path w="279400" h="329565">
                <a:moveTo>
                  <a:pt x="248070" y="272795"/>
                </a:moveTo>
                <a:lnTo>
                  <a:pt x="131064" y="272795"/>
                </a:lnTo>
                <a:lnTo>
                  <a:pt x="153352" y="269914"/>
                </a:lnTo>
                <a:lnTo>
                  <a:pt x="172212" y="261175"/>
                </a:lnTo>
                <a:lnTo>
                  <a:pt x="199644" y="225552"/>
                </a:lnTo>
                <a:lnTo>
                  <a:pt x="209502" y="179260"/>
                </a:lnTo>
                <a:lnTo>
                  <a:pt x="210312" y="161544"/>
                </a:lnTo>
                <a:lnTo>
                  <a:pt x="209192" y="137826"/>
                </a:lnTo>
                <a:lnTo>
                  <a:pt x="200667" y="98964"/>
                </a:lnTo>
                <a:lnTo>
                  <a:pt x="170307" y="63246"/>
                </a:lnTo>
                <a:lnTo>
                  <a:pt x="131064" y="56388"/>
                </a:lnTo>
                <a:lnTo>
                  <a:pt x="253331" y="56388"/>
                </a:lnTo>
                <a:lnTo>
                  <a:pt x="271272" y="102108"/>
                </a:lnTo>
                <a:lnTo>
                  <a:pt x="278344" y="144113"/>
                </a:lnTo>
                <a:lnTo>
                  <a:pt x="278892" y="156972"/>
                </a:lnTo>
                <a:lnTo>
                  <a:pt x="277177" y="188714"/>
                </a:lnTo>
                <a:lnTo>
                  <a:pt x="272034" y="217741"/>
                </a:lnTo>
                <a:lnTo>
                  <a:pt x="263461" y="244197"/>
                </a:lnTo>
                <a:lnTo>
                  <a:pt x="251460" y="268224"/>
                </a:lnTo>
                <a:lnTo>
                  <a:pt x="248070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7015595" y="487333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9728" y="50292"/>
                </a:lnTo>
                <a:lnTo>
                  <a:pt x="98917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226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216"/>
                </a:lnTo>
                <a:lnTo>
                  <a:pt x="114681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7181849" y="44680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7293032" y="487333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047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19800" y="99441"/>
                </a:lnTo>
                <a:lnTo>
                  <a:pt x="127063" y="98298"/>
                </a:lnTo>
                <a:lnTo>
                  <a:pt x="132897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012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732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373582" y="3316779"/>
            <a:ext cx="197427" cy="224703"/>
          </a:xfrm>
          <a:custGeom>
            <a:avLst/>
            <a:gdLst/>
            <a:ahLst/>
            <a:cxnLst/>
            <a:rect l="l" t="t" r="r" b="b"/>
            <a:pathLst>
              <a:path w="289560" h="329564">
                <a:moveTo>
                  <a:pt x="32004" y="329184"/>
                </a:moveTo>
                <a:lnTo>
                  <a:pt x="0" y="329184"/>
                </a:lnTo>
                <a:lnTo>
                  <a:pt x="128016" y="0"/>
                </a:lnTo>
                <a:lnTo>
                  <a:pt x="164592" y="0"/>
                </a:lnTo>
                <a:lnTo>
                  <a:pt x="175006" y="27432"/>
                </a:lnTo>
                <a:lnTo>
                  <a:pt x="144780" y="27432"/>
                </a:lnTo>
                <a:lnTo>
                  <a:pt x="80772" y="199644"/>
                </a:lnTo>
                <a:lnTo>
                  <a:pt x="240382" y="199644"/>
                </a:lnTo>
                <a:lnTo>
                  <a:pt x="250218" y="225552"/>
                </a:lnTo>
                <a:lnTo>
                  <a:pt x="70104" y="225552"/>
                </a:lnTo>
                <a:lnTo>
                  <a:pt x="32004" y="329184"/>
                </a:lnTo>
                <a:close/>
              </a:path>
              <a:path w="289560" h="329564">
                <a:moveTo>
                  <a:pt x="240382" y="199644"/>
                </a:moveTo>
                <a:lnTo>
                  <a:pt x="210311" y="199644"/>
                </a:lnTo>
                <a:lnTo>
                  <a:pt x="144780" y="27432"/>
                </a:lnTo>
                <a:lnTo>
                  <a:pt x="175006" y="27432"/>
                </a:lnTo>
                <a:lnTo>
                  <a:pt x="240382" y="199644"/>
                </a:lnTo>
                <a:close/>
              </a:path>
              <a:path w="289560" h="329564">
                <a:moveTo>
                  <a:pt x="289560" y="329184"/>
                </a:moveTo>
                <a:lnTo>
                  <a:pt x="257556" y="329184"/>
                </a:lnTo>
                <a:lnTo>
                  <a:pt x="219456" y="225552"/>
                </a:lnTo>
                <a:lnTo>
                  <a:pt x="250218" y="225552"/>
                </a:lnTo>
                <a:lnTo>
                  <a:pt x="289560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599065" y="3380163"/>
            <a:ext cx="127808" cy="165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767482" y="3316778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8615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026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358" y="129159"/>
                </a:lnTo>
                <a:lnTo>
                  <a:pt x="34689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974176" y="3380163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963785" y="3316779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020936" y="3374967"/>
            <a:ext cx="149629" cy="1704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481628" y="3316779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544493" y="3374967"/>
            <a:ext cx="219508" cy="166255"/>
          </a:xfrm>
          <a:custGeom>
            <a:avLst/>
            <a:gdLst/>
            <a:ahLst/>
            <a:cxnLst/>
            <a:rect l="l" t="t" r="r" b="b"/>
            <a:pathLst>
              <a:path w="321945" h="243839">
                <a:moveTo>
                  <a:pt x="49861" y="44196"/>
                </a:moveTo>
                <a:lnTo>
                  <a:pt x="28956" y="44196"/>
                </a:lnTo>
                <a:lnTo>
                  <a:pt x="34337" y="34480"/>
                </a:lnTo>
                <a:lnTo>
                  <a:pt x="68246" y="7072"/>
                </a:lnTo>
                <a:lnTo>
                  <a:pt x="102108" y="0"/>
                </a:lnTo>
                <a:lnTo>
                  <a:pt x="109823" y="285"/>
                </a:lnTo>
                <a:lnTo>
                  <a:pt x="116967" y="1143"/>
                </a:lnTo>
                <a:lnTo>
                  <a:pt x="123539" y="2571"/>
                </a:lnTo>
                <a:lnTo>
                  <a:pt x="129540" y="4572"/>
                </a:lnTo>
                <a:lnTo>
                  <a:pt x="137160" y="6096"/>
                </a:lnTo>
                <a:lnTo>
                  <a:pt x="143256" y="9144"/>
                </a:lnTo>
                <a:lnTo>
                  <a:pt x="149352" y="13716"/>
                </a:lnTo>
                <a:lnTo>
                  <a:pt x="158496" y="22860"/>
                </a:lnTo>
                <a:lnTo>
                  <a:pt x="159258" y="24384"/>
                </a:lnTo>
                <a:lnTo>
                  <a:pt x="97536" y="24384"/>
                </a:lnTo>
                <a:lnTo>
                  <a:pt x="89773" y="24931"/>
                </a:lnTo>
                <a:lnTo>
                  <a:pt x="54292" y="40195"/>
                </a:lnTo>
                <a:lnTo>
                  <a:pt x="49861" y="44196"/>
                </a:lnTo>
                <a:close/>
              </a:path>
              <a:path w="321945" h="243839">
                <a:moveTo>
                  <a:pt x="196043" y="45720"/>
                </a:moveTo>
                <a:lnTo>
                  <a:pt x="170688" y="45720"/>
                </a:lnTo>
                <a:lnTo>
                  <a:pt x="176974" y="35123"/>
                </a:lnTo>
                <a:lnTo>
                  <a:pt x="213264" y="7072"/>
                </a:lnTo>
                <a:lnTo>
                  <a:pt x="248412" y="0"/>
                </a:lnTo>
                <a:lnTo>
                  <a:pt x="259508" y="571"/>
                </a:lnTo>
                <a:lnTo>
                  <a:pt x="299085" y="17907"/>
                </a:lnTo>
                <a:lnTo>
                  <a:pt x="305453" y="24384"/>
                </a:lnTo>
                <a:lnTo>
                  <a:pt x="243839" y="24384"/>
                </a:lnTo>
                <a:lnTo>
                  <a:pt x="236100" y="24931"/>
                </a:lnTo>
                <a:lnTo>
                  <a:pt x="196238" y="45505"/>
                </a:lnTo>
                <a:lnTo>
                  <a:pt x="196043" y="45720"/>
                </a:lnTo>
                <a:close/>
              </a:path>
              <a:path w="321945" h="243839">
                <a:moveTo>
                  <a:pt x="27432" y="243840"/>
                </a:moveTo>
                <a:lnTo>
                  <a:pt x="0" y="243840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4196"/>
                </a:lnTo>
                <a:lnTo>
                  <a:pt x="49861" y="44196"/>
                </a:lnTo>
                <a:lnTo>
                  <a:pt x="48410" y="45505"/>
                </a:lnTo>
                <a:lnTo>
                  <a:pt x="42672" y="51816"/>
                </a:lnTo>
                <a:lnTo>
                  <a:pt x="39624" y="56388"/>
                </a:lnTo>
                <a:lnTo>
                  <a:pt x="38100" y="60960"/>
                </a:lnTo>
                <a:lnTo>
                  <a:pt x="35052" y="65532"/>
                </a:lnTo>
                <a:lnTo>
                  <a:pt x="33528" y="71628"/>
                </a:lnTo>
                <a:lnTo>
                  <a:pt x="32004" y="76200"/>
                </a:lnTo>
                <a:lnTo>
                  <a:pt x="28956" y="88392"/>
                </a:lnTo>
                <a:lnTo>
                  <a:pt x="28956" y="100584"/>
                </a:lnTo>
                <a:lnTo>
                  <a:pt x="27432" y="106680"/>
                </a:lnTo>
                <a:lnTo>
                  <a:pt x="27432" y="243840"/>
                </a:lnTo>
                <a:close/>
              </a:path>
              <a:path w="321945" h="243839">
                <a:moveTo>
                  <a:pt x="175260" y="243840"/>
                </a:moveTo>
                <a:lnTo>
                  <a:pt x="147828" y="243840"/>
                </a:lnTo>
                <a:lnTo>
                  <a:pt x="147714" y="76962"/>
                </a:lnTo>
                <a:lnTo>
                  <a:pt x="147232" y="67270"/>
                </a:lnTo>
                <a:lnTo>
                  <a:pt x="121348" y="28575"/>
                </a:lnTo>
                <a:lnTo>
                  <a:pt x="97536" y="24384"/>
                </a:lnTo>
                <a:lnTo>
                  <a:pt x="159258" y="24384"/>
                </a:lnTo>
                <a:lnTo>
                  <a:pt x="161544" y="28956"/>
                </a:lnTo>
                <a:lnTo>
                  <a:pt x="166116" y="33528"/>
                </a:lnTo>
                <a:lnTo>
                  <a:pt x="169164" y="39624"/>
                </a:lnTo>
                <a:lnTo>
                  <a:pt x="170688" y="45720"/>
                </a:lnTo>
                <a:lnTo>
                  <a:pt x="196043" y="45720"/>
                </a:lnTo>
                <a:lnTo>
                  <a:pt x="190500" y="51816"/>
                </a:lnTo>
                <a:lnTo>
                  <a:pt x="187451" y="56388"/>
                </a:lnTo>
                <a:lnTo>
                  <a:pt x="185927" y="60960"/>
                </a:lnTo>
                <a:lnTo>
                  <a:pt x="182880" y="65532"/>
                </a:lnTo>
                <a:lnTo>
                  <a:pt x="181356" y="71628"/>
                </a:lnTo>
                <a:lnTo>
                  <a:pt x="179832" y="76200"/>
                </a:lnTo>
                <a:lnTo>
                  <a:pt x="176784" y="88392"/>
                </a:lnTo>
                <a:lnTo>
                  <a:pt x="176784" y="100584"/>
                </a:lnTo>
                <a:lnTo>
                  <a:pt x="175260" y="106680"/>
                </a:lnTo>
                <a:lnTo>
                  <a:pt x="175260" y="243840"/>
                </a:lnTo>
                <a:close/>
              </a:path>
              <a:path w="321945" h="243839">
                <a:moveTo>
                  <a:pt x="321564" y="243840"/>
                </a:moveTo>
                <a:lnTo>
                  <a:pt x="294132" y="243840"/>
                </a:lnTo>
                <a:lnTo>
                  <a:pt x="294018" y="76962"/>
                </a:lnTo>
                <a:lnTo>
                  <a:pt x="293536" y="67270"/>
                </a:lnTo>
                <a:lnTo>
                  <a:pt x="268224" y="28575"/>
                </a:lnTo>
                <a:lnTo>
                  <a:pt x="243839" y="24384"/>
                </a:lnTo>
                <a:lnTo>
                  <a:pt x="305453" y="24384"/>
                </a:lnTo>
                <a:lnTo>
                  <a:pt x="318515" y="59436"/>
                </a:lnTo>
                <a:lnTo>
                  <a:pt x="320278" y="68341"/>
                </a:lnTo>
                <a:lnTo>
                  <a:pt x="321183" y="76962"/>
                </a:lnTo>
                <a:lnTo>
                  <a:pt x="321516" y="85582"/>
                </a:lnTo>
                <a:lnTo>
                  <a:pt x="32156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799070" y="3374967"/>
            <a:ext cx="151707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975716" y="3374967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40792"/>
                </a:lnTo>
                <a:lnTo>
                  <a:pt x="25908" y="213360"/>
                </a:lnTo>
                <a:lnTo>
                  <a:pt x="6096" y="172212"/>
                </a:lnTo>
                <a:lnTo>
                  <a:pt x="0" y="124968"/>
                </a:lnTo>
                <a:lnTo>
                  <a:pt x="309" y="112418"/>
                </a:lnTo>
                <a:lnTo>
                  <a:pt x="8953" y="65079"/>
                </a:lnTo>
                <a:lnTo>
                  <a:pt x="31551" y="28884"/>
                </a:lnTo>
                <a:lnTo>
                  <a:pt x="68532" y="5786"/>
                </a:lnTo>
                <a:lnTo>
                  <a:pt x="106680" y="0"/>
                </a:lnTo>
                <a:lnTo>
                  <a:pt x="114300" y="0"/>
                </a:lnTo>
                <a:lnTo>
                  <a:pt x="152400" y="13716"/>
                </a:lnTo>
                <a:lnTo>
                  <a:pt x="168546" y="24384"/>
                </a:lnTo>
                <a:lnTo>
                  <a:pt x="109728" y="24384"/>
                </a:lnTo>
                <a:lnTo>
                  <a:pt x="100869" y="24907"/>
                </a:lnTo>
                <a:lnTo>
                  <a:pt x="64198" y="38481"/>
                </a:lnTo>
                <a:lnTo>
                  <a:pt x="38528" y="69984"/>
                </a:lnTo>
                <a:lnTo>
                  <a:pt x="29265" y="107727"/>
                </a:lnTo>
                <a:lnTo>
                  <a:pt x="28956" y="118872"/>
                </a:lnTo>
                <a:lnTo>
                  <a:pt x="28360" y="129373"/>
                </a:lnTo>
                <a:lnTo>
                  <a:pt x="34599" y="169783"/>
                </a:lnTo>
                <a:lnTo>
                  <a:pt x="58483" y="207645"/>
                </a:lnTo>
                <a:lnTo>
                  <a:pt x="99512" y="225004"/>
                </a:lnTo>
                <a:lnTo>
                  <a:pt x="109728" y="225552"/>
                </a:lnTo>
                <a:lnTo>
                  <a:pt x="174254" y="225552"/>
                </a:lnTo>
                <a:lnTo>
                  <a:pt x="164782" y="232957"/>
                </a:lnTo>
                <a:lnTo>
                  <a:pt x="153924" y="239268"/>
                </a:lnTo>
                <a:lnTo>
                  <a:pt x="142232" y="244149"/>
                </a:lnTo>
                <a:lnTo>
                  <a:pt x="130111" y="247459"/>
                </a:lnTo>
                <a:lnTo>
                  <a:pt x="117705" y="249340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50292"/>
                </a:moveTo>
                <a:lnTo>
                  <a:pt x="190500" y="50292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50292"/>
                </a:lnTo>
                <a:close/>
              </a:path>
              <a:path w="218440" h="341629">
                <a:moveTo>
                  <a:pt x="174254" y="225552"/>
                </a:moveTo>
                <a:lnTo>
                  <a:pt x="109728" y="225552"/>
                </a:lnTo>
                <a:lnTo>
                  <a:pt x="118824" y="225218"/>
                </a:lnTo>
                <a:lnTo>
                  <a:pt x="127635" y="224028"/>
                </a:lnTo>
                <a:lnTo>
                  <a:pt x="163401" y="203144"/>
                </a:lnTo>
                <a:lnTo>
                  <a:pt x="187285" y="155424"/>
                </a:lnTo>
                <a:lnTo>
                  <a:pt x="190454" y="124968"/>
                </a:lnTo>
                <a:lnTo>
                  <a:pt x="190190" y="116228"/>
                </a:lnTo>
                <a:lnTo>
                  <a:pt x="189166" y="106108"/>
                </a:lnTo>
                <a:lnTo>
                  <a:pt x="187285" y="96273"/>
                </a:lnTo>
                <a:lnTo>
                  <a:pt x="184404" y="86868"/>
                </a:lnTo>
                <a:lnTo>
                  <a:pt x="181808" y="77128"/>
                </a:lnTo>
                <a:lnTo>
                  <a:pt x="158115" y="42100"/>
                </a:lnTo>
                <a:lnTo>
                  <a:pt x="118848" y="24931"/>
                </a:lnTo>
                <a:lnTo>
                  <a:pt x="109728" y="24384"/>
                </a:lnTo>
                <a:lnTo>
                  <a:pt x="168546" y="24384"/>
                </a:lnTo>
                <a:lnTo>
                  <a:pt x="188976" y="50292"/>
                </a:lnTo>
                <a:lnTo>
                  <a:pt x="217932" y="50292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6336"/>
                </a:lnTo>
                <a:lnTo>
                  <a:pt x="174498" y="225361"/>
                </a:lnTo>
                <a:lnTo>
                  <a:pt x="174254" y="225552"/>
                </a:lnTo>
                <a:close/>
              </a:path>
              <a:path w="218440" h="341629">
                <a:moveTo>
                  <a:pt x="185521" y="316992"/>
                </a:moveTo>
                <a:lnTo>
                  <a:pt x="106680" y="316992"/>
                </a:lnTo>
                <a:lnTo>
                  <a:pt x="119800" y="316420"/>
                </a:lnTo>
                <a:lnTo>
                  <a:pt x="131635" y="314706"/>
                </a:lnTo>
                <a:lnTo>
                  <a:pt x="166116" y="296608"/>
                </a:lnTo>
                <a:lnTo>
                  <a:pt x="185999" y="256008"/>
                </a:lnTo>
                <a:lnTo>
                  <a:pt x="190217" y="216336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5364"/>
                </a:lnTo>
                <a:lnTo>
                  <a:pt x="206502" y="287845"/>
                </a:lnTo>
                <a:lnTo>
                  <a:pt x="188761" y="314015"/>
                </a:lnTo>
                <a:lnTo>
                  <a:pt x="18552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5280"/>
                </a:lnTo>
                <a:lnTo>
                  <a:pt x="25074" y="313682"/>
                </a:lnTo>
                <a:lnTo>
                  <a:pt x="6096" y="280416"/>
                </a:lnTo>
                <a:lnTo>
                  <a:pt x="6096" y="274320"/>
                </a:lnTo>
                <a:lnTo>
                  <a:pt x="35052" y="274320"/>
                </a:lnTo>
                <a:lnTo>
                  <a:pt x="38100" y="283464"/>
                </a:lnTo>
                <a:lnTo>
                  <a:pt x="41148" y="289560"/>
                </a:lnTo>
                <a:lnTo>
                  <a:pt x="74676" y="313944"/>
                </a:lnTo>
                <a:lnTo>
                  <a:pt x="89916" y="316992"/>
                </a:lnTo>
                <a:lnTo>
                  <a:pt x="185521" y="316992"/>
                </a:lnTo>
                <a:lnTo>
                  <a:pt x="181165" y="320992"/>
                </a:lnTo>
                <a:lnTo>
                  <a:pt x="137541" y="339090"/>
                </a:lnTo>
                <a:lnTo>
                  <a:pt x="122967" y="340804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162751" y="3374967"/>
            <a:ext cx="144434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538008" y="6062576"/>
            <a:ext cx="163224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268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619057" y="6071408"/>
            <a:ext cx="0" cy="206952"/>
          </a:xfrm>
          <a:custGeom>
            <a:avLst/>
            <a:gdLst/>
            <a:ahLst/>
            <a:cxnLst/>
            <a:rect l="l" t="t" r="r" b="b"/>
            <a:pathLst>
              <a:path h="303529">
                <a:moveTo>
                  <a:pt x="0" y="0"/>
                </a:moveTo>
                <a:lnTo>
                  <a:pt x="0" y="303276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686597" y="6111932"/>
            <a:ext cx="144434" cy="1704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850774" y="6117129"/>
            <a:ext cx="144433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007677" y="6071407"/>
            <a:ext cx="72736" cy="211282"/>
          </a:xfrm>
          <a:custGeom>
            <a:avLst/>
            <a:gdLst/>
            <a:ahLst/>
            <a:cxnLst/>
            <a:rect l="l" t="t" r="r" b="b"/>
            <a:pathLst>
              <a:path w="106679" h="309879">
                <a:moveTo>
                  <a:pt x="60960" y="67056"/>
                </a:moveTo>
                <a:lnTo>
                  <a:pt x="33528" y="67056"/>
                </a:lnTo>
                <a:lnTo>
                  <a:pt x="33528" y="0"/>
                </a:lnTo>
                <a:lnTo>
                  <a:pt x="60960" y="0"/>
                </a:lnTo>
                <a:lnTo>
                  <a:pt x="60960" y="67056"/>
                </a:lnTo>
                <a:close/>
              </a:path>
              <a:path w="106679" h="309879">
                <a:moveTo>
                  <a:pt x="105156" y="89916"/>
                </a:moveTo>
                <a:lnTo>
                  <a:pt x="0" y="89916"/>
                </a:lnTo>
                <a:lnTo>
                  <a:pt x="0" y="67056"/>
                </a:lnTo>
                <a:lnTo>
                  <a:pt x="105156" y="67056"/>
                </a:lnTo>
                <a:lnTo>
                  <a:pt x="105156" y="89916"/>
                </a:lnTo>
                <a:close/>
              </a:path>
              <a:path w="106679" h="309879">
                <a:moveTo>
                  <a:pt x="82296" y="309372"/>
                </a:moveTo>
                <a:lnTo>
                  <a:pt x="74676" y="309372"/>
                </a:lnTo>
                <a:lnTo>
                  <a:pt x="64984" y="308562"/>
                </a:lnTo>
                <a:lnTo>
                  <a:pt x="34123" y="273843"/>
                </a:lnTo>
                <a:lnTo>
                  <a:pt x="33528" y="262128"/>
                </a:lnTo>
                <a:lnTo>
                  <a:pt x="33528" y="89916"/>
                </a:lnTo>
                <a:lnTo>
                  <a:pt x="60960" y="89916"/>
                </a:lnTo>
                <a:lnTo>
                  <a:pt x="60960" y="269748"/>
                </a:lnTo>
                <a:lnTo>
                  <a:pt x="62484" y="274320"/>
                </a:lnTo>
                <a:lnTo>
                  <a:pt x="64008" y="277368"/>
                </a:lnTo>
                <a:lnTo>
                  <a:pt x="65532" y="278892"/>
                </a:lnTo>
                <a:lnTo>
                  <a:pt x="67056" y="281940"/>
                </a:lnTo>
                <a:lnTo>
                  <a:pt x="70104" y="281940"/>
                </a:lnTo>
                <a:lnTo>
                  <a:pt x="73152" y="283464"/>
                </a:lnTo>
                <a:lnTo>
                  <a:pt x="77724" y="284988"/>
                </a:lnTo>
                <a:lnTo>
                  <a:pt x="106680" y="284988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lnTo>
                  <a:pt x="82296" y="309372"/>
                </a:lnTo>
                <a:close/>
              </a:path>
              <a:path w="106679" h="309879">
                <a:moveTo>
                  <a:pt x="106680" y="284988"/>
                </a:moveTo>
                <a:lnTo>
                  <a:pt x="88392" y="284988"/>
                </a:lnTo>
                <a:lnTo>
                  <a:pt x="91440" y="283464"/>
                </a:lnTo>
                <a:lnTo>
                  <a:pt x="99060" y="283464"/>
                </a:lnTo>
                <a:lnTo>
                  <a:pt x="103632" y="281940"/>
                </a:lnTo>
                <a:lnTo>
                  <a:pt x="106680" y="281940"/>
                </a:lnTo>
                <a:lnTo>
                  <a:pt x="106680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6882" y="625533"/>
            <a:ext cx="4579274" cy="5947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1662199" y="5290012"/>
            <a:ext cx="8868641" cy="1462088"/>
          </a:xfrm>
          <a:custGeom>
            <a:avLst/>
            <a:gdLst/>
            <a:ahLst/>
            <a:cxnLst/>
            <a:rect l="l" t="t" r="r" b="b"/>
            <a:pathLst>
              <a:path w="13007340" h="2144395">
                <a:moveTo>
                  <a:pt x="0" y="0"/>
                </a:moveTo>
                <a:lnTo>
                  <a:pt x="13007340" y="0"/>
                </a:lnTo>
                <a:lnTo>
                  <a:pt x="13007340" y="2144268"/>
                </a:lnTo>
                <a:lnTo>
                  <a:pt x="0" y="21442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3879" y="405246"/>
            <a:ext cx="4234295" cy="6030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1662199" y="5377296"/>
            <a:ext cx="8868641" cy="1378094"/>
          </a:xfrm>
          <a:custGeom>
            <a:avLst/>
            <a:gdLst/>
            <a:ahLst/>
            <a:cxnLst/>
            <a:rect l="l" t="t" r="r" b="b"/>
            <a:pathLst>
              <a:path w="13007340" h="2021204">
                <a:moveTo>
                  <a:pt x="0" y="0"/>
                </a:moveTo>
                <a:lnTo>
                  <a:pt x="13007340" y="0"/>
                </a:lnTo>
                <a:lnTo>
                  <a:pt x="13007340" y="2020824"/>
                </a:lnTo>
                <a:lnTo>
                  <a:pt x="0" y="20208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8189" y="1045326"/>
            <a:ext cx="4455622" cy="4455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83B79A6-6132-4FF4-961C-422F6254565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Image result for cat">
            <a:extLst>
              <a:ext uri="{FF2B5EF4-FFF2-40B4-BE49-F238E27FC236}">
                <a16:creationId xmlns:a16="http://schemas.microsoft.com/office/drawing/2014/main" id="{355A921F-AC33-45DF-86AA-833AA05D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29" y="1715671"/>
            <a:ext cx="155448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cdn.thedailymash.co.uk/wp-content/uploads/20190309171852/blackcat250.jpg">
            <a:extLst>
              <a:ext uri="{FF2B5EF4-FFF2-40B4-BE49-F238E27FC236}">
                <a16:creationId xmlns:a16="http://schemas.microsoft.com/office/drawing/2014/main" id="{8A6114F7-73F9-4CC4-A3C3-193359923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5"/>
          <a:stretch/>
        </p:blipFill>
        <p:spPr bwMode="auto">
          <a:xfrm>
            <a:off x="8291168" y="1507669"/>
            <a:ext cx="1371600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dog">
            <a:extLst>
              <a:ext uri="{FF2B5EF4-FFF2-40B4-BE49-F238E27FC236}">
                <a16:creationId xmlns:a16="http://schemas.microsoft.com/office/drawing/2014/main" id="{1D14A7AB-F8E2-4EAA-876A-BBBA3011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r="46048" b="54734"/>
          <a:stretch/>
        </p:blipFill>
        <p:spPr bwMode="auto">
          <a:xfrm>
            <a:off x="7005686" y="1600465"/>
            <a:ext cx="1036948" cy="9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Related image">
            <a:extLst>
              <a:ext uri="{FF2B5EF4-FFF2-40B4-BE49-F238E27FC236}">
                <a16:creationId xmlns:a16="http://schemas.microsoft.com/office/drawing/2014/main" id="{AD4E3188-70CB-45EE-A4FD-0D09873D5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r="46903" b="51913"/>
          <a:stretch/>
        </p:blipFill>
        <p:spPr bwMode="auto">
          <a:xfrm>
            <a:off x="5507599" y="1507669"/>
            <a:ext cx="1216057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2348C8-A088-452B-BDBC-28BF3388FBCB}"/>
              </a:ext>
            </a:extLst>
          </p:cNvPr>
          <p:cNvSpPr txBox="1"/>
          <p:nvPr/>
        </p:nvSpPr>
        <p:spPr>
          <a:xfrm>
            <a:off x="2804160" y="4488378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[“cat”, “dog”, “dog”, “cat]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BC8485-5D06-45D2-863B-DFBCF419CCB9}"/>
              </a:ext>
            </a:extLst>
          </p:cNvPr>
          <p:cNvSpPr txBox="1"/>
          <p:nvPr/>
        </p:nvSpPr>
        <p:spPr>
          <a:xfrm>
            <a:off x="2804159" y="1929815"/>
            <a:ext cx="73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Input:[           ,              ,           ,              ]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F96DB-6E01-4351-8682-315C23287FA3}"/>
              </a:ext>
            </a:extLst>
          </p:cNvPr>
          <p:cNvSpPr txBox="1"/>
          <p:nvPr/>
        </p:nvSpPr>
        <p:spPr>
          <a:xfrm>
            <a:off x="2804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45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2182" y="103909"/>
            <a:ext cx="4987636" cy="6226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5068" y="1439140"/>
            <a:ext cx="8765771" cy="4872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437216" y="85725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70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501639" y="912322"/>
            <a:ext cx="238125" cy="170584"/>
          </a:xfrm>
          <a:custGeom>
            <a:avLst/>
            <a:gdLst/>
            <a:ahLst/>
            <a:cxnLst/>
            <a:rect l="l" t="t" r="r" b="b"/>
            <a:pathLst>
              <a:path w="349250" h="250190">
                <a:moveTo>
                  <a:pt x="197414" y="39624"/>
                </a:moveTo>
                <a:lnTo>
                  <a:pt x="60959" y="39624"/>
                </a:lnTo>
                <a:lnTo>
                  <a:pt x="67317" y="31075"/>
                </a:lnTo>
                <a:lnTo>
                  <a:pt x="105346" y="3429"/>
                </a:lnTo>
                <a:lnTo>
                  <a:pt x="132587" y="0"/>
                </a:lnTo>
                <a:lnTo>
                  <a:pt x="145708" y="619"/>
                </a:lnTo>
                <a:lnTo>
                  <a:pt x="183332" y="18216"/>
                </a:lnTo>
                <a:lnTo>
                  <a:pt x="197414" y="39624"/>
                </a:lnTo>
                <a:close/>
              </a:path>
              <a:path w="349250" h="250190">
                <a:moveTo>
                  <a:pt x="341206" y="41148"/>
                </a:moveTo>
                <a:lnTo>
                  <a:pt x="198119" y="41148"/>
                </a:lnTo>
                <a:lnTo>
                  <a:pt x="205025" y="30789"/>
                </a:lnTo>
                <a:lnTo>
                  <a:pt x="239148" y="5143"/>
                </a:lnTo>
                <a:lnTo>
                  <a:pt x="272795" y="0"/>
                </a:lnTo>
                <a:lnTo>
                  <a:pt x="280796" y="309"/>
                </a:lnTo>
                <a:lnTo>
                  <a:pt x="319849" y="13906"/>
                </a:lnTo>
                <a:lnTo>
                  <a:pt x="341206" y="41148"/>
                </a:lnTo>
                <a:close/>
              </a:path>
              <a:path w="349250" h="250190">
                <a:moveTo>
                  <a:pt x="64007" y="249936"/>
                </a:moveTo>
                <a:lnTo>
                  <a:pt x="0" y="249936"/>
                </a:lnTo>
                <a:lnTo>
                  <a:pt x="0" y="6096"/>
                </a:lnTo>
                <a:lnTo>
                  <a:pt x="60959" y="6096"/>
                </a:lnTo>
                <a:lnTo>
                  <a:pt x="60959" y="39624"/>
                </a:lnTo>
                <a:lnTo>
                  <a:pt x="197414" y="39624"/>
                </a:lnTo>
                <a:lnTo>
                  <a:pt x="198119" y="41148"/>
                </a:lnTo>
                <a:lnTo>
                  <a:pt x="341206" y="41148"/>
                </a:lnTo>
                <a:lnTo>
                  <a:pt x="341757" y="42291"/>
                </a:lnTo>
                <a:lnTo>
                  <a:pt x="344900" y="50577"/>
                </a:lnTo>
                <a:lnTo>
                  <a:pt x="345702" y="53340"/>
                </a:lnTo>
                <a:lnTo>
                  <a:pt x="106679" y="53340"/>
                </a:lnTo>
                <a:lnTo>
                  <a:pt x="94106" y="54459"/>
                </a:lnTo>
                <a:lnTo>
                  <a:pt x="65341" y="83058"/>
                </a:lnTo>
                <a:lnTo>
                  <a:pt x="64007" y="100584"/>
                </a:lnTo>
                <a:lnTo>
                  <a:pt x="64007" y="249936"/>
                </a:lnTo>
                <a:close/>
              </a:path>
              <a:path w="349250" h="250190">
                <a:moveTo>
                  <a:pt x="205739" y="249936"/>
                </a:moveTo>
                <a:lnTo>
                  <a:pt x="141731" y="249936"/>
                </a:lnTo>
                <a:lnTo>
                  <a:pt x="141687" y="100584"/>
                </a:lnTo>
                <a:lnTo>
                  <a:pt x="141446" y="92392"/>
                </a:lnTo>
                <a:lnTo>
                  <a:pt x="117228" y="54459"/>
                </a:lnTo>
                <a:lnTo>
                  <a:pt x="106679" y="53340"/>
                </a:lnTo>
                <a:lnTo>
                  <a:pt x="248411" y="53340"/>
                </a:lnTo>
                <a:lnTo>
                  <a:pt x="211835" y="74676"/>
                </a:lnTo>
                <a:lnTo>
                  <a:pt x="205849" y="100584"/>
                </a:lnTo>
                <a:lnTo>
                  <a:pt x="205739" y="249936"/>
                </a:lnTo>
                <a:close/>
              </a:path>
              <a:path w="349250" h="250190">
                <a:moveTo>
                  <a:pt x="348996" y="249936"/>
                </a:moveTo>
                <a:lnTo>
                  <a:pt x="283463" y="249936"/>
                </a:lnTo>
                <a:lnTo>
                  <a:pt x="283430" y="83653"/>
                </a:lnTo>
                <a:lnTo>
                  <a:pt x="281978" y="76390"/>
                </a:lnTo>
                <a:lnTo>
                  <a:pt x="248411" y="53340"/>
                </a:lnTo>
                <a:lnTo>
                  <a:pt x="345702" y="53340"/>
                </a:lnTo>
                <a:lnTo>
                  <a:pt x="347472" y="59436"/>
                </a:lnTo>
                <a:lnTo>
                  <a:pt x="348353" y="65984"/>
                </a:lnTo>
                <a:lnTo>
                  <a:pt x="348805" y="74104"/>
                </a:lnTo>
                <a:lnTo>
                  <a:pt x="348920" y="80700"/>
                </a:lnTo>
                <a:lnTo>
                  <a:pt x="34899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768686" y="91232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437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2480" y="245983"/>
                </a:lnTo>
                <a:lnTo>
                  <a:pt x="5524" y="215074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19800" y="99417"/>
                </a:lnTo>
                <a:lnTo>
                  <a:pt x="127063" y="98107"/>
                </a:lnTo>
                <a:lnTo>
                  <a:pt x="132897" y="96512"/>
                </a:lnTo>
                <a:lnTo>
                  <a:pt x="137160" y="94488"/>
                </a:lnTo>
                <a:lnTo>
                  <a:pt x="146304" y="89916"/>
                </a:lnTo>
                <a:lnTo>
                  <a:pt x="150876" y="85344"/>
                </a:lnTo>
                <a:lnTo>
                  <a:pt x="150876" y="65532"/>
                </a:lnTo>
                <a:lnTo>
                  <a:pt x="108204" y="50292"/>
                </a:lnTo>
                <a:lnTo>
                  <a:pt x="211297" y="50292"/>
                </a:lnTo>
                <a:lnTo>
                  <a:pt x="212814" y="54483"/>
                </a:lnTo>
                <a:lnTo>
                  <a:pt x="212902" y="54864"/>
                </a:lnTo>
                <a:lnTo>
                  <a:pt x="214884" y="74676"/>
                </a:lnTo>
                <a:lnTo>
                  <a:pt x="214884" y="129540"/>
                </a:lnTo>
                <a:lnTo>
                  <a:pt x="150876" y="129540"/>
                </a:lnTo>
                <a:lnTo>
                  <a:pt x="141732" y="135636"/>
                </a:lnTo>
                <a:lnTo>
                  <a:pt x="138684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0208"/>
                </a:lnTo>
                <a:lnTo>
                  <a:pt x="106680" y="143256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7499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0980"/>
                </a:lnTo>
                <a:lnTo>
                  <a:pt x="152400" y="220980"/>
                </a:lnTo>
                <a:lnTo>
                  <a:pt x="145494" y="227790"/>
                </a:lnTo>
                <a:lnTo>
                  <a:pt x="138303" y="234315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6304" y="181356"/>
                </a:lnTo>
                <a:lnTo>
                  <a:pt x="150876" y="153924"/>
                </a:lnTo>
                <a:lnTo>
                  <a:pt x="150876" y="129540"/>
                </a:lnTo>
                <a:lnTo>
                  <a:pt x="214884" y="129540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6972" y="243840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0980"/>
                </a:lnTo>
                <a:lnTo>
                  <a:pt x="214884" y="220980"/>
                </a:lnTo>
                <a:lnTo>
                  <a:pt x="214884" y="224028"/>
                </a:lnTo>
                <a:lnTo>
                  <a:pt x="216408" y="230124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39268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942214" y="912322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59626" y="242696"/>
                </a:lnTo>
                <a:lnTo>
                  <a:pt x="27432" y="217931"/>
                </a:lnTo>
                <a:lnTo>
                  <a:pt x="6858" y="178688"/>
                </a:lnTo>
                <a:lnTo>
                  <a:pt x="0" y="128015"/>
                </a:lnTo>
                <a:lnTo>
                  <a:pt x="1690" y="101726"/>
                </a:lnTo>
                <a:lnTo>
                  <a:pt x="14787" y="56006"/>
                </a:lnTo>
                <a:lnTo>
                  <a:pt x="41028" y="20573"/>
                </a:lnTo>
                <a:lnTo>
                  <a:pt x="79271" y="2285"/>
                </a:lnTo>
                <a:lnTo>
                  <a:pt x="102108" y="0"/>
                </a:lnTo>
                <a:lnTo>
                  <a:pt x="110966" y="285"/>
                </a:lnTo>
                <a:lnTo>
                  <a:pt x="155448" y="18097"/>
                </a:lnTo>
                <a:lnTo>
                  <a:pt x="172212" y="39624"/>
                </a:lnTo>
                <a:lnTo>
                  <a:pt x="234696" y="39624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489" y="56864"/>
                </a:lnTo>
                <a:lnTo>
                  <a:pt x="71628" y="86867"/>
                </a:lnTo>
                <a:lnTo>
                  <a:pt x="65532" y="128015"/>
                </a:lnTo>
                <a:lnTo>
                  <a:pt x="65841" y="138255"/>
                </a:lnTo>
                <a:lnTo>
                  <a:pt x="79629" y="180117"/>
                </a:lnTo>
                <a:lnTo>
                  <a:pt x="117348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5877" y="220789"/>
                </a:lnTo>
                <a:lnTo>
                  <a:pt x="160782" y="227075"/>
                </a:lnTo>
                <a:lnTo>
                  <a:pt x="116371" y="250364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39624"/>
                </a:moveTo>
                <a:lnTo>
                  <a:pt x="172212" y="39624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39624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7348" y="198119"/>
                </a:lnTo>
                <a:lnTo>
                  <a:pt x="128230" y="196976"/>
                </a:lnTo>
                <a:lnTo>
                  <a:pt x="138112" y="193547"/>
                </a:lnTo>
                <a:lnTo>
                  <a:pt x="166497" y="158305"/>
                </a:lnTo>
                <a:lnTo>
                  <a:pt x="170688" y="126491"/>
                </a:lnTo>
                <a:lnTo>
                  <a:pt x="169806" y="109585"/>
                </a:lnTo>
                <a:lnTo>
                  <a:pt x="155448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1873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8592" y="257555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576" y="258556"/>
                </a:lnTo>
                <a:lnTo>
                  <a:pt x="230314" y="277748"/>
                </a:lnTo>
                <a:lnTo>
                  <a:pt x="225051" y="294084"/>
                </a:lnTo>
                <a:lnTo>
                  <a:pt x="221873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199" y="344424"/>
                </a:lnTo>
                <a:lnTo>
                  <a:pt x="249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1939"/>
                </a:lnTo>
                <a:lnTo>
                  <a:pt x="79248" y="288035"/>
                </a:lnTo>
                <a:lnTo>
                  <a:pt x="117348" y="300227"/>
                </a:lnTo>
                <a:lnTo>
                  <a:pt x="221873" y="300227"/>
                </a:lnTo>
                <a:lnTo>
                  <a:pt x="217932" y="307847"/>
                </a:lnTo>
                <a:lnTo>
                  <a:pt x="201310" y="325850"/>
                </a:lnTo>
                <a:lnTo>
                  <a:pt x="178689" y="338709"/>
                </a:lnTo>
                <a:lnTo>
                  <a:pt x="149780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129251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19" y="236982"/>
                </a:lnTo>
                <a:lnTo>
                  <a:pt x="172974" y="248412"/>
                </a:lnTo>
                <a:lnTo>
                  <a:pt x="148399" y="255270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319404" y="858290"/>
            <a:ext cx="180975" cy="224703"/>
          </a:xfrm>
          <a:custGeom>
            <a:avLst/>
            <a:gdLst/>
            <a:ahLst/>
            <a:cxnLst/>
            <a:rect l="l" t="t" r="r" b="b"/>
            <a:pathLst>
              <a:path w="265429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71628" y="0"/>
                </a:lnTo>
                <a:lnTo>
                  <a:pt x="130187" y="100584"/>
                </a:lnTo>
                <a:lnTo>
                  <a:pt x="64008" y="100584"/>
                </a:lnTo>
                <a:lnTo>
                  <a:pt x="64008" y="329184"/>
                </a:lnTo>
                <a:close/>
              </a:path>
              <a:path w="265429" h="329565">
                <a:moveTo>
                  <a:pt x="265176" y="222504"/>
                </a:moveTo>
                <a:lnTo>
                  <a:pt x="201168" y="222504"/>
                </a:lnTo>
                <a:lnTo>
                  <a:pt x="201168" y="0"/>
                </a:lnTo>
                <a:lnTo>
                  <a:pt x="265176" y="0"/>
                </a:lnTo>
                <a:lnTo>
                  <a:pt x="265176" y="222504"/>
                </a:lnTo>
                <a:close/>
              </a:path>
              <a:path w="265429" h="329565">
                <a:moveTo>
                  <a:pt x="265176" y="329184"/>
                </a:moveTo>
                <a:lnTo>
                  <a:pt x="196595" y="329184"/>
                </a:lnTo>
                <a:lnTo>
                  <a:pt x="64008" y="100584"/>
                </a:lnTo>
                <a:lnTo>
                  <a:pt x="130187" y="100584"/>
                </a:lnTo>
                <a:lnTo>
                  <a:pt x="201168" y="222504"/>
                </a:lnTo>
                <a:lnTo>
                  <a:pt x="265176" y="222504"/>
                </a:lnTo>
                <a:lnTo>
                  <a:pt x="26517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527222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20431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808" y="103632"/>
                </a:lnTo>
                <a:lnTo>
                  <a:pt x="237101" y="106656"/>
                </a:lnTo>
                <a:lnTo>
                  <a:pt x="237553" y="117919"/>
                </a:lnTo>
                <a:lnTo>
                  <a:pt x="237699" y="129540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808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20431" y="53340"/>
                </a:lnTo>
                <a:lnTo>
                  <a:pt x="223575" y="58102"/>
                </a:lnTo>
                <a:lnTo>
                  <a:pt x="229171" y="70104"/>
                </a:lnTo>
                <a:lnTo>
                  <a:pt x="233338" y="83248"/>
                </a:lnTo>
                <a:lnTo>
                  <a:pt x="236220" y="97536"/>
                </a:lnTo>
                <a:lnTo>
                  <a:pt x="236808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0500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696594" y="87179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28016" y="263652"/>
                </a:lnTo>
                <a:lnTo>
                  <a:pt x="131064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1757795" y="1263534"/>
            <a:ext cx="8773391" cy="360651"/>
          </a:xfrm>
          <a:custGeom>
            <a:avLst/>
            <a:gdLst/>
            <a:ahLst/>
            <a:cxnLst/>
            <a:rect l="l" t="t" r="r" b="b"/>
            <a:pathLst>
              <a:path w="12867640" h="528955">
                <a:moveTo>
                  <a:pt x="0" y="0"/>
                </a:moveTo>
                <a:lnTo>
                  <a:pt x="12867132" y="0"/>
                </a:lnTo>
                <a:lnTo>
                  <a:pt x="12867132" y="528827"/>
                </a:lnTo>
                <a:lnTo>
                  <a:pt x="0" y="5288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0645" y="1671013"/>
            <a:ext cx="6622328" cy="2879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76599" y="1690601"/>
            <a:ext cx="6644986" cy="674543"/>
          </a:xfrm>
          <a:custGeom>
            <a:avLst/>
            <a:gdLst/>
            <a:ahLst/>
            <a:cxnLst/>
            <a:rect l="l" t="t" r="r" b="b"/>
            <a:pathLst>
              <a:path w="9745980" h="989329">
                <a:moveTo>
                  <a:pt x="0" y="0"/>
                </a:moveTo>
                <a:lnTo>
                  <a:pt x="9745980" y="0"/>
                </a:lnTo>
                <a:lnTo>
                  <a:pt x="9745980" y="989076"/>
                </a:lnTo>
                <a:lnTo>
                  <a:pt x="0" y="9890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306040" y="1680211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4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019" y="1190"/>
                </a:lnTo>
                <a:lnTo>
                  <a:pt x="208549" y="14478"/>
                </a:lnTo>
                <a:lnTo>
                  <a:pt x="248412" y="48768"/>
                </a:lnTo>
                <a:lnTo>
                  <a:pt x="253345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8106" y="272795"/>
                </a:lnTo>
                <a:lnTo>
                  <a:pt x="231743" y="295108"/>
                </a:lnTo>
                <a:lnTo>
                  <a:pt x="206883" y="314134"/>
                </a:lnTo>
                <a:lnTo>
                  <a:pt x="176879" y="325445"/>
                </a:lnTo>
                <a:lnTo>
                  <a:pt x="141732" y="329184"/>
                </a:lnTo>
                <a:close/>
              </a:path>
              <a:path w="279400" h="329564">
                <a:moveTo>
                  <a:pt x="248106" y="272795"/>
                </a:moveTo>
                <a:lnTo>
                  <a:pt x="131064" y="272795"/>
                </a:lnTo>
                <a:lnTo>
                  <a:pt x="153995" y="269914"/>
                </a:lnTo>
                <a:lnTo>
                  <a:pt x="172783" y="261175"/>
                </a:lnTo>
                <a:lnTo>
                  <a:pt x="199644" y="225552"/>
                </a:lnTo>
                <a:lnTo>
                  <a:pt x="209502" y="179260"/>
                </a:lnTo>
                <a:lnTo>
                  <a:pt x="210312" y="161544"/>
                </a:lnTo>
                <a:lnTo>
                  <a:pt x="209192" y="137826"/>
                </a:lnTo>
                <a:lnTo>
                  <a:pt x="200667" y="98964"/>
                </a:lnTo>
                <a:lnTo>
                  <a:pt x="170307" y="63246"/>
                </a:lnTo>
                <a:lnTo>
                  <a:pt x="131064" y="56388"/>
                </a:lnTo>
                <a:lnTo>
                  <a:pt x="253345" y="56388"/>
                </a:lnTo>
                <a:lnTo>
                  <a:pt x="272796" y="102108"/>
                </a:lnTo>
                <a:lnTo>
                  <a:pt x="278368" y="144113"/>
                </a:lnTo>
                <a:lnTo>
                  <a:pt x="278892" y="156972"/>
                </a:lnTo>
                <a:lnTo>
                  <a:pt x="277177" y="188714"/>
                </a:lnTo>
                <a:lnTo>
                  <a:pt x="272034" y="217741"/>
                </a:lnTo>
                <a:lnTo>
                  <a:pt x="263461" y="244197"/>
                </a:lnTo>
                <a:lnTo>
                  <a:pt x="251460" y="268224"/>
                </a:lnTo>
                <a:lnTo>
                  <a:pt x="248106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513859" y="1734243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238" y="101036"/>
                </a:lnTo>
                <a:lnTo>
                  <a:pt x="19288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42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41" y="163401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662" y="103632"/>
                </a:moveTo>
                <a:lnTo>
                  <a:pt x="172212" y="103632"/>
                </a:lnTo>
                <a:lnTo>
                  <a:pt x="171092" y="92559"/>
                </a:lnTo>
                <a:lnTo>
                  <a:pt x="167830" y="82486"/>
                </a:lnTo>
                <a:lnTo>
                  <a:pt x="139446" y="56769"/>
                </a:lnTo>
                <a:lnTo>
                  <a:pt x="118872" y="53340"/>
                </a:lnTo>
                <a:lnTo>
                  <a:pt x="219425" y="53340"/>
                </a:lnTo>
                <a:lnTo>
                  <a:pt x="223575" y="59626"/>
                </a:lnTo>
                <a:lnTo>
                  <a:pt x="229171" y="71628"/>
                </a:lnTo>
                <a:lnTo>
                  <a:pt x="233338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421" y="206668"/>
                </a:lnTo>
                <a:lnTo>
                  <a:pt x="142684" y="204787"/>
                </a:lnTo>
                <a:lnTo>
                  <a:pt x="151090" y="201477"/>
                </a:lnTo>
                <a:lnTo>
                  <a:pt x="158496" y="196596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87387" y="1734243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15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6662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155" y="53340"/>
                </a:lnTo>
                <a:lnTo>
                  <a:pt x="222932" y="59626"/>
                </a:lnTo>
                <a:lnTo>
                  <a:pt x="228600" y="71628"/>
                </a:lnTo>
                <a:lnTo>
                  <a:pt x="233124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397" y="206668"/>
                </a:lnTo>
                <a:lnTo>
                  <a:pt x="142494" y="204787"/>
                </a:lnTo>
                <a:lnTo>
                  <a:pt x="150447" y="201477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872345" y="1734243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358" y="41148"/>
                </a:moveTo>
                <a:lnTo>
                  <a:pt x="62484" y="41148"/>
                </a:lnTo>
                <a:lnTo>
                  <a:pt x="67960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6257" y="2000"/>
                </a:lnTo>
                <a:lnTo>
                  <a:pt x="174879" y="8001"/>
                </a:lnTo>
                <a:lnTo>
                  <a:pt x="191785" y="18002"/>
                </a:lnTo>
                <a:lnTo>
                  <a:pt x="207264" y="32004"/>
                </a:lnTo>
                <a:lnTo>
                  <a:pt x="214358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358" y="41148"/>
                </a:lnTo>
                <a:lnTo>
                  <a:pt x="221027" y="49744"/>
                </a:lnTo>
                <a:lnTo>
                  <a:pt x="223304" y="54864"/>
                </a:lnTo>
                <a:lnTo>
                  <a:pt x="115824" y="54864"/>
                </a:lnTo>
                <a:lnTo>
                  <a:pt x="99869" y="57102"/>
                </a:lnTo>
                <a:lnTo>
                  <a:pt x="68580" y="88392"/>
                </a:lnTo>
                <a:lnTo>
                  <a:pt x="60960" y="134112"/>
                </a:lnTo>
                <a:lnTo>
                  <a:pt x="62412" y="154138"/>
                </a:lnTo>
                <a:lnTo>
                  <a:pt x="85344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30206" y="203049"/>
                </a:lnTo>
                <a:lnTo>
                  <a:pt x="141351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3304" y="54864"/>
                </a:lnTo>
                <a:lnTo>
                  <a:pt x="230505" y="71056"/>
                </a:lnTo>
                <a:lnTo>
                  <a:pt x="235981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4112" y="257556"/>
                </a:moveTo>
                <a:lnTo>
                  <a:pt x="95321" y="249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450" y="249364"/>
                </a:lnTo>
                <a:lnTo>
                  <a:pt x="134112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178358" y="1679863"/>
            <a:ext cx="0" cy="185305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7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54978" y="1885083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1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328507" y="1734243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799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3476" y="238267"/>
                </a:lnTo>
                <a:lnTo>
                  <a:pt x="172402" y="249174"/>
                </a:lnTo>
                <a:lnTo>
                  <a:pt x="148185" y="255508"/>
                </a:lnTo>
                <a:lnTo>
                  <a:pt x="120396" y="257556"/>
                </a:lnTo>
                <a:close/>
              </a:path>
              <a:path w="238125" h="257810">
                <a:moveTo>
                  <a:pt x="235258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183" y="206668"/>
                </a:lnTo>
                <a:lnTo>
                  <a:pt x="14192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505151" y="173424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016" y="1095"/>
                </a:lnTo>
                <a:lnTo>
                  <a:pt x="182880" y="15240"/>
                </a:lnTo>
                <a:lnTo>
                  <a:pt x="20998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2480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981" y="50292"/>
                </a:lnTo>
                <a:lnTo>
                  <a:pt x="211597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37160" y="137160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88011" y="148780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5344" y="211836"/>
                </a:lnTo>
                <a:lnTo>
                  <a:pt x="214742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47" y="25176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742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5161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3360" y="131064"/>
                </a:lnTo>
                <a:lnTo>
                  <a:pt x="213480" y="192024"/>
                </a:lnTo>
                <a:lnTo>
                  <a:pt x="213598" y="194976"/>
                </a:lnTo>
                <a:lnTo>
                  <a:pt x="214645" y="208692"/>
                </a:lnTo>
                <a:lnTo>
                  <a:pt x="214742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448" y="245364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689071" y="1734243"/>
            <a:ext cx="96635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809605" y="1734243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000799" y="168021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5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022619" y="173839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087042" y="1734243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266805" y="1734242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489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0295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813"/>
                </a:lnTo>
                <a:lnTo>
                  <a:pt x="161353" y="227266"/>
                </a:lnTo>
                <a:lnTo>
                  <a:pt x="129349" y="248030"/>
                </a:lnTo>
                <a:lnTo>
                  <a:pt x="116371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7215"/>
                </a:lnTo>
                <a:lnTo>
                  <a:pt x="138874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9164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536969" y="1738399"/>
            <a:ext cx="164176" cy="1662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717771" y="1734242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7989" y="207264"/>
                </a:moveTo>
                <a:lnTo>
                  <a:pt x="117348" y="207264"/>
                </a:lnTo>
                <a:lnTo>
                  <a:pt x="126182" y="206978"/>
                </a:lnTo>
                <a:lnTo>
                  <a:pt x="134302" y="206121"/>
                </a:lnTo>
                <a:lnTo>
                  <a:pt x="141565" y="204692"/>
                </a:lnTo>
                <a:lnTo>
                  <a:pt x="147828" y="202692"/>
                </a:lnTo>
                <a:lnTo>
                  <a:pt x="155448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08870" y="157162"/>
                </a:lnTo>
                <a:lnTo>
                  <a:pt x="82296" y="150876"/>
                </a:lnTo>
                <a:lnTo>
                  <a:pt x="62293" y="145756"/>
                </a:lnTo>
                <a:lnTo>
                  <a:pt x="22860" y="124968"/>
                </a:lnTo>
                <a:lnTo>
                  <a:pt x="6096" y="82296"/>
                </a:lnTo>
                <a:lnTo>
                  <a:pt x="7572" y="65960"/>
                </a:lnTo>
                <a:lnTo>
                  <a:pt x="32004" y="24384"/>
                </a:lnTo>
                <a:lnTo>
                  <a:pt x="85367" y="1666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4577"/>
                </a:lnTo>
                <a:lnTo>
                  <a:pt x="209209" y="50292"/>
                </a:lnTo>
                <a:lnTo>
                  <a:pt x="109728" y="50292"/>
                </a:lnTo>
                <a:lnTo>
                  <a:pt x="99393" y="50839"/>
                </a:lnTo>
                <a:lnTo>
                  <a:pt x="91059" y="52387"/>
                </a:lnTo>
                <a:lnTo>
                  <a:pt x="84439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5854" y="110061"/>
                </a:lnTo>
                <a:lnTo>
                  <a:pt x="204216" y="131064"/>
                </a:lnTo>
                <a:lnTo>
                  <a:pt x="224028" y="176784"/>
                </a:lnTo>
                <a:lnTo>
                  <a:pt x="222313" y="194190"/>
                </a:lnTo>
                <a:lnTo>
                  <a:pt x="217989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2400" y="74676"/>
                </a:lnTo>
                <a:lnTo>
                  <a:pt x="149352" y="68580"/>
                </a:lnTo>
                <a:lnTo>
                  <a:pt x="109728" y="50292"/>
                </a:lnTo>
                <a:lnTo>
                  <a:pt x="209209" y="50292"/>
                </a:lnTo>
                <a:lnTo>
                  <a:pt x="213979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2776" y="257556"/>
                </a:moveTo>
                <a:lnTo>
                  <a:pt x="62103" y="251650"/>
                </a:lnTo>
                <a:lnTo>
                  <a:pt x="27432" y="233172"/>
                </a:lnTo>
                <a:lnTo>
                  <a:pt x="1714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198" y="178998"/>
                </a:lnTo>
                <a:lnTo>
                  <a:pt x="66675" y="185737"/>
                </a:lnTo>
                <a:lnTo>
                  <a:pt x="102489" y="206644"/>
                </a:lnTo>
                <a:lnTo>
                  <a:pt x="117348" y="207264"/>
                </a:lnTo>
                <a:lnTo>
                  <a:pt x="217989" y="207264"/>
                </a:lnTo>
                <a:lnTo>
                  <a:pt x="217170" y="209740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972348" y="1699433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56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063269" y="1718656"/>
            <a:ext cx="0" cy="186170"/>
          </a:xfrm>
          <a:custGeom>
            <a:avLst/>
            <a:gdLst/>
            <a:ahLst/>
            <a:cxnLst/>
            <a:rect l="l" t="t" r="r" b="b"/>
            <a:pathLst>
              <a:path h="273050">
                <a:moveTo>
                  <a:pt x="0" y="0"/>
                </a:moveTo>
                <a:lnTo>
                  <a:pt x="0" y="272796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161462" y="1734243"/>
            <a:ext cx="96635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71606" y="173424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864" y="8001"/>
                </a:lnTo>
                <a:lnTo>
                  <a:pt x="112776" y="0"/>
                </a:lnTo>
                <a:lnTo>
                  <a:pt x="131897" y="1095"/>
                </a:lnTo>
                <a:lnTo>
                  <a:pt x="184404" y="15240"/>
                </a:lnTo>
                <a:lnTo>
                  <a:pt x="211185" y="50292"/>
                </a:lnTo>
                <a:lnTo>
                  <a:pt x="109728" y="50292"/>
                </a:lnTo>
                <a:lnTo>
                  <a:pt x="991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3337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4056" y="106465"/>
                </a:lnTo>
                <a:lnTo>
                  <a:pt x="112776" y="100584"/>
                </a:lnTo>
                <a:lnTo>
                  <a:pt x="124968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1185" y="50292"/>
                </a:lnTo>
                <a:lnTo>
                  <a:pt x="212907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7828" y="134112"/>
                </a:lnTo>
                <a:lnTo>
                  <a:pt x="129540" y="140208"/>
                </a:lnTo>
                <a:lnTo>
                  <a:pt x="106680" y="144780"/>
                </a:lnTo>
                <a:lnTo>
                  <a:pt x="97226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16408"/>
                </a:lnTo>
                <a:lnTo>
                  <a:pt x="215900" y="222504"/>
                </a:lnTo>
                <a:lnTo>
                  <a:pt x="152400" y="222504"/>
                </a:lnTo>
                <a:lnTo>
                  <a:pt x="146161" y="229100"/>
                </a:lnTo>
                <a:lnTo>
                  <a:pt x="112633" y="251769"/>
                </a:lnTo>
                <a:lnTo>
                  <a:pt x="88725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6012" y="211836"/>
                </a:lnTo>
                <a:lnTo>
                  <a:pt x="106013" y="211216"/>
                </a:lnTo>
                <a:lnTo>
                  <a:pt x="115443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567" y="241149"/>
                </a:lnTo>
                <a:lnTo>
                  <a:pt x="155448" y="236220"/>
                </a:lnTo>
                <a:lnTo>
                  <a:pt x="153924" y="233172"/>
                </a:lnTo>
                <a:lnTo>
                  <a:pt x="153924" y="227076"/>
                </a:lnTo>
                <a:lnTo>
                  <a:pt x="152400" y="222504"/>
                </a:lnTo>
                <a:lnTo>
                  <a:pt x="215900" y="222504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45135" y="1680210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5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5">
                <a:moveTo>
                  <a:pt x="99060" y="336804"/>
                </a:moveTo>
                <a:lnTo>
                  <a:pt x="61150" y="328612"/>
                </a:lnTo>
                <a:lnTo>
                  <a:pt x="28956" y="303276"/>
                </a:lnTo>
                <a:lnTo>
                  <a:pt x="7620" y="263461"/>
                </a:lnTo>
                <a:lnTo>
                  <a:pt x="0" y="213360"/>
                </a:lnTo>
                <a:lnTo>
                  <a:pt x="1738" y="184189"/>
                </a:lnTo>
                <a:lnTo>
                  <a:pt x="16104" y="135516"/>
                </a:lnTo>
                <a:lnTo>
                  <a:pt x="44076" y="99822"/>
                </a:lnTo>
                <a:lnTo>
                  <a:pt x="82319" y="81534"/>
                </a:lnTo>
                <a:lnTo>
                  <a:pt x="105156" y="79248"/>
                </a:lnTo>
                <a:lnTo>
                  <a:pt x="115395" y="79843"/>
                </a:lnTo>
                <a:lnTo>
                  <a:pt x="151828" y="950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37" y="135516"/>
                </a:lnTo>
                <a:lnTo>
                  <a:pt x="73247" y="167211"/>
                </a:lnTo>
                <a:lnTo>
                  <a:pt x="65532" y="208788"/>
                </a:lnTo>
                <a:lnTo>
                  <a:pt x="66389" y="225075"/>
                </a:lnTo>
                <a:lnTo>
                  <a:pt x="79248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306" y="306228"/>
                </a:lnTo>
                <a:lnTo>
                  <a:pt x="158115" y="315087"/>
                </a:lnTo>
                <a:lnTo>
                  <a:pt x="122682" y="334518"/>
                </a:lnTo>
                <a:lnTo>
                  <a:pt x="111299" y="336232"/>
                </a:lnTo>
                <a:lnTo>
                  <a:pt x="99060" y="336804"/>
                </a:lnTo>
                <a:close/>
              </a:path>
              <a:path w="234950" h="337185">
                <a:moveTo>
                  <a:pt x="234696" y="283464"/>
                </a:moveTo>
                <a:lnTo>
                  <a:pt x="117348" y="283464"/>
                </a:lnTo>
                <a:lnTo>
                  <a:pt x="129968" y="282297"/>
                </a:lnTo>
                <a:lnTo>
                  <a:pt x="140589" y="278701"/>
                </a:lnTo>
                <a:lnTo>
                  <a:pt x="167259" y="240411"/>
                </a:lnTo>
                <a:lnTo>
                  <a:pt x="170600" y="208788"/>
                </a:lnTo>
                <a:lnTo>
                  <a:pt x="169521" y="190023"/>
                </a:lnTo>
                <a:lnTo>
                  <a:pt x="150876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5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46719" y="168021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668538" y="173839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715298" y="169371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836872" y="168021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858693" y="173839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912726" y="1734243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113269" y="1734243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294071" y="173424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7215" y="69294"/>
                </a:lnTo>
                <a:lnTo>
                  <a:pt x="22860" y="32004"/>
                </a:lnTo>
                <a:lnTo>
                  <a:pt x="58483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66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661" y="50292"/>
                </a:lnTo>
                <a:lnTo>
                  <a:pt x="211383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49352" y="131064"/>
                </a:lnTo>
                <a:lnTo>
                  <a:pt x="146304" y="134112"/>
                </a:lnTo>
                <a:lnTo>
                  <a:pt x="128016" y="140208"/>
                </a:lnTo>
                <a:lnTo>
                  <a:pt x="105156" y="144780"/>
                </a:lnTo>
                <a:lnTo>
                  <a:pt x="95702" y="146851"/>
                </a:lnTo>
                <a:lnTo>
                  <a:pt x="64841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7724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10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4970" y="182689"/>
                </a:lnTo>
                <a:lnTo>
                  <a:pt x="149352" y="155448"/>
                </a:lnTo>
                <a:lnTo>
                  <a:pt x="149352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6972" y="249936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499292" y="168021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653597" y="1680211"/>
            <a:ext cx="216477" cy="224703"/>
          </a:xfrm>
          <a:custGeom>
            <a:avLst/>
            <a:gdLst/>
            <a:ahLst/>
            <a:cxnLst/>
            <a:rect l="l" t="t" r="r" b="b"/>
            <a:pathLst>
              <a:path w="317500" h="329564">
                <a:moveTo>
                  <a:pt x="64007" y="329184"/>
                </a:moveTo>
                <a:lnTo>
                  <a:pt x="0" y="329184"/>
                </a:lnTo>
                <a:lnTo>
                  <a:pt x="0" y="0"/>
                </a:lnTo>
                <a:lnTo>
                  <a:pt x="100583" y="0"/>
                </a:lnTo>
                <a:lnTo>
                  <a:pt x="112820" y="53340"/>
                </a:lnTo>
                <a:lnTo>
                  <a:pt x="64007" y="53340"/>
                </a:lnTo>
                <a:lnTo>
                  <a:pt x="64007" y="329184"/>
                </a:lnTo>
                <a:close/>
              </a:path>
              <a:path w="317500" h="329564">
                <a:moveTo>
                  <a:pt x="207516" y="259080"/>
                </a:moveTo>
                <a:lnTo>
                  <a:pt x="160019" y="259080"/>
                </a:lnTo>
                <a:lnTo>
                  <a:pt x="217931" y="0"/>
                </a:lnTo>
                <a:lnTo>
                  <a:pt x="316991" y="0"/>
                </a:lnTo>
                <a:lnTo>
                  <a:pt x="316991" y="53340"/>
                </a:lnTo>
                <a:lnTo>
                  <a:pt x="252983" y="53340"/>
                </a:lnTo>
                <a:lnTo>
                  <a:pt x="207516" y="259080"/>
                </a:lnTo>
                <a:close/>
              </a:path>
              <a:path w="317500" h="329564">
                <a:moveTo>
                  <a:pt x="192023" y="329184"/>
                </a:moveTo>
                <a:lnTo>
                  <a:pt x="124967" y="329184"/>
                </a:lnTo>
                <a:lnTo>
                  <a:pt x="64007" y="53340"/>
                </a:lnTo>
                <a:lnTo>
                  <a:pt x="112820" y="53340"/>
                </a:lnTo>
                <a:lnTo>
                  <a:pt x="160019" y="259080"/>
                </a:lnTo>
                <a:lnTo>
                  <a:pt x="207516" y="259080"/>
                </a:lnTo>
                <a:lnTo>
                  <a:pt x="192023" y="329184"/>
                </a:lnTo>
                <a:close/>
              </a:path>
              <a:path w="317500" h="329564">
                <a:moveTo>
                  <a:pt x="316991" y="329184"/>
                </a:moveTo>
                <a:lnTo>
                  <a:pt x="252983" y="329184"/>
                </a:lnTo>
                <a:lnTo>
                  <a:pt x="252983" y="53340"/>
                </a:lnTo>
                <a:lnTo>
                  <a:pt x="316991" y="53340"/>
                </a:lnTo>
                <a:lnTo>
                  <a:pt x="31699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896745" y="1734243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10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10">
                <a:moveTo>
                  <a:pt x="235258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10">
                <a:moveTo>
                  <a:pt x="223525" y="207264"/>
                </a:moveTo>
                <a:lnTo>
                  <a:pt x="123444" y="207264"/>
                </a:lnTo>
                <a:lnTo>
                  <a:pt x="133183" y="206668"/>
                </a:lnTo>
                <a:lnTo>
                  <a:pt x="141922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066116" y="1693718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9943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187689" y="1680211"/>
            <a:ext cx="149802" cy="224703"/>
          </a:xfrm>
          <a:custGeom>
            <a:avLst/>
            <a:gdLst/>
            <a:ahLst/>
            <a:cxnLst/>
            <a:rect l="l" t="t" r="r" b="b"/>
            <a:pathLst>
              <a:path w="219709" h="329564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7348"/>
                </a:lnTo>
                <a:lnTo>
                  <a:pt x="208561" y="117348"/>
                </a:lnTo>
                <a:lnTo>
                  <a:pt x="209121" y="118133"/>
                </a:lnTo>
                <a:lnTo>
                  <a:pt x="212598" y="125158"/>
                </a:lnTo>
                <a:lnTo>
                  <a:pt x="214931" y="132468"/>
                </a:lnTo>
                <a:lnTo>
                  <a:pt x="114300" y="132588"/>
                </a:lnTo>
                <a:lnTo>
                  <a:pt x="102560" y="133707"/>
                </a:lnTo>
                <a:lnTo>
                  <a:pt x="71080" y="159115"/>
                </a:lnTo>
                <a:lnTo>
                  <a:pt x="64008" y="198120"/>
                </a:lnTo>
                <a:lnTo>
                  <a:pt x="64008" y="329184"/>
                </a:lnTo>
                <a:close/>
              </a:path>
              <a:path w="219709" h="329564">
                <a:moveTo>
                  <a:pt x="208561" y="117348"/>
                </a:moveTo>
                <a:lnTo>
                  <a:pt x="64008" y="117348"/>
                </a:lnTo>
                <a:lnTo>
                  <a:pt x="71151" y="107894"/>
                </a:lnTo>
                <a:lnTo>
                  <a:pt x="105179" y="84391"/>
                </a:lnTo>
                <a:lnTo>
                  <a:pt x="134112" y="79248"/>
                </a:lnTo>
                <a:lnTo>
                  <a:pt x="145018" y="79795"/>
                </a:lnTo>
                <a:lnTo>
                  <a:pt x="183213" y="91749"/>
                </a:lnTo>
                <a:lnTo>
                  <a:pt x="208561" y="117348"/>
                </a:lnTo>
                <a:close/>
              </a:path>
              <a:path w="219709" h="329564">
                <a:moveTo>
                  <a:pt x="219456" y="329184"/>
                </a:moveTo>
                <a:lnTo>
                  <a:pt x="153924" y="329184"/>
                </a:lnTo>
                <a:lnTo>
                  <a:pt x="153924" y="181356"/>
                </a:lnTo>
                <a:lnTo>
                  <a:pt x="153376" y="172497"/>
                </a:lnTo>
                <a:lnTo>
                  <a:pt x="134874" y="136969"/>
                </a:lnTo>
                <a:lnTo>
                  <a:pt x="114300" y="132588"/>
                </a:lnTo>
                <a:lnTo>
                  <a:pt x="214954" y="132588"/>
                </a:lnTo>
                <a:lnTo>
                  <a:pt x="219219" y="172497"/>
                </a:lnTo>
                <a:lnTo>
                  <a:pt x="219375" y="181356"/>
                </a:lnTo>
                <a:lnTo>
                  <a:pt x="21945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367453" y="1734243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3444" y="257556"/>
                </a:moveTo>
                <a:lnTo>
                  <a:pt x="69532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20" y="21859"/>
                </a:lnTo>
                <a:lnTo>
                  <a:pt x="94559" y="2524"/>
                </a:lnTo>
                <a:lnTo>
                  <a:pt x="123444" y="0"/>
                </a:lnTo>
                <a:lnTo>
                  <a:pt x="153209" y="2524"/>
                </a:lnTo>
                <a:lnTo>
                  <a:pt x="178689" y="9906"/>
                </a:lnTo>
                <a:lnTo>
                  <a:pt x="200167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67" y="236982"/>
                </a:lnTo>
                <a:lnTo>
                  <a:pt x="178689" y="248412"/>
                </a:lnTo>
                <a:lnTo>
                  <a:pt x="153209" y="255270"/>
                </a:lnTo>
                <a:lnTo>
                  <a:pt x="123444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7850" y="203049"/>
                </a:lnTo>
                <a:lnTo>
                  <a:pt x="14916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557606" y="1680210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5">
                <a:moveTo>
                  <a:pt x="234696" y="115824"/>
                </a:moveTo>
                <a:lnTo>
                  <a:pt x="170688" y="115824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5824"/>
                </a:lnTo>
                <a:close/>
              </a:path>
              <a:path w="234950" h="337185">
                <a:moveTo>
                  <a:pt x="99060" y="336804"/>
                </a:moveTo>
                <a:lnTo>
                  <a:pt x="61150" y="328612"/>
                </a:lnTo>
                <a:lnTo>
                  <a:pt x="28956" y="303276"/>
                </a:lnTo>
                <a:lnTo>
                  <a:pt x="7048" y="263461"/>
                </a:lnTo>
                <a:lnTo>
                  <a:pt x="0" y="213360"/>
                </a:lnTo>
                <a:lnTo>
                  <a:pt x="1738" y="184189"/>
                </a:lnTo>
                <a:lnTo>
                  <a:pt x="16104" y="135516"/>
                </a:lnTo>
                <a:lnTo>
                  <a:pt x="44076" y="99822"/>
                </a:lnTo>
                <a:lnTo>
                  <a:pt x="82319" y="81534"/>
                </a:lnTo>
                <a:lnTo>
                  <a:pt x="105156" y="79248"/>
                </a:lnTo>
                <a:lnTo>
                  <a:pt x="115395" y="79843"/>
                </a:lnTo>
                <a:lnTo>
                  <a:pt x="151828" y="95035"/>
                </a:lnTo>
                <a:lnTo>
                  <a:pt x="170688" y="115824"/>
                </a:lnTo>
                <a:lnTo>
                  <a:pt x="234696" y="115824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37" y="135516"/>
                </a:lnTo>
                <a:lnTo>
                  <a:pt x="73247" y="167211"/>
                </a:lnTo>
                <a:lnTo>
                  <a:pt x="65532" y="208788"/>
                </a:lnTo>
                <a:lnTo>
                  <a:pt x="66389" y="225075"/>
                </a:lnTo>
                <a:lnTo>
                  <a:pt x="79248" y="263652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306" y="306228"/>
                </a:lnTo>
                <a:lnTo>
                  <a:pt x="158115" y="315087"/>
                </a:lnTo>
                <a:lnTo>
                  <a:pt x="122682" y="334518"/>
                </a:lnTo>
                <a:lnTo>
                  <a:pt x="111299" y="336232"/>
                </a:lnTo>
                <a:lnTo>
                  <a:pt x="99060" y="336804"/>
                </a:lnTo>
                <a:close/>
              </a:path>
              <a:path w="234950" h="337185">
                <a:moveTo>
                  <a:pt x="234696" y="283464"/>
                </a:moveTo>
                <a:lnTo>
                  <a:pt x="117348" y="283464"/>
                </a:lnTo>
                <a:lnTo>
                  <a:pt x="129968" y="282297"/>
                </a:lnTo>
                <a:lnTo>
                  <a:pt x="140589" y="278701"/>
                </a:lnTo>
                <a:lnTo>
                  <a:pt x="167259" y="240411"/>
                </a:lnTo>
                <a:lnTo>
                  <a:pt x="170600" y="208788"/>
                </a:lnTo>
                <a:lnTo>
                  <a:pt x="169521" y="190023"/>
                </a:lnTo>
                <a:lnTo>
                  <a:pt x="150876" y="146304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5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747759" y="1734242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8667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891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11252" y="50292"/>
                </a:lnTo>
                <a:lnTo>
                  <a:pt x="100679" y="50839"/>
                </a:lnTo>
                <a:lnTo>
                  <a:pt x="91821" y="52387"/>
                </a:lnTo>
                <a:lnTo>
                  <a:pt x="84677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551" y="194190"/>
                </a:lnTo>
                <a:lnTo>
                  <a:pt x="218667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11252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952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4013" y="206644"/>
                </a:lnTo>
                <a:lnTo>
                  <a:pt x="118872" y="207264"/>
                </a:lnTo>
                <a:lnTo>
                  <a:pt x="218667" y="207264"/>
                </a:lnTo>
                <a:lnTo>
                  <a:pt x="217932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6886" y="4602653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796886" y="3580188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796886" y="2558761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796886" y="1536815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265910" y="2730325"/>
            <a:ext cx="201584" cy="168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787534" y="5624080"/>
            <a:ext cx="6919480" cy="0"/>
          </a:xfrm>
          <a:custGeom>
            <a:avLst/>
            <a:gdLst/>
            <a:ahLst/>
            <a:cxnLst/>
            <a:rect l="l" t="t" r="r" b="b"/>
            <a:pathLst>
              <a:path w="10148569">
                <a:moveTo>
                  <a:pt x="0" y="0"/>
                </a:moveTo>
                <a:lnTo>
                  <a:pt x="101483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79522" y="6135831"/>
            <a:ext cx="195695" cy="221673"/>
          </a:xfrm>
          <a:custGeom>
            <a:avLst/>
            <a:gdLst/>
            <a:ahLst/>
            <a:cxnLst/>
            <a:rect l="l" t="t" r="r" b="b"/>
            <a:pathLst>
              <a:path w="287020" h="325120">
                <a:moveTo>
                  <a:pt x="143256" y="303276"/>
                </a:moveTo>
                <a:lnTo>
                  <a:pt x="97821" y="296203"/>
                </a:lnTo>
                <a:lnTo>
                  <a:pt x="58674" y="277558"/>
                </a:lnTo>
                <a:lnTo>
                  <a:pt x="29527" y="249769"/>
                </a:lnTo>
                <a:lnTo>
                  <a:pt x="10668" y="211836"/>
                </a:lnTo>
                <a:lnTo>
                  <a:pt x="595" y="168116"/>
                </a:lnTo>
                <a:lnTo>
                  <a:pt x="0" y="152400"/>
                </a:lnTo>
                <a:lnTo>
                  <a:pt x="595" y="136683"/>
                </a:lnTo>
                <a:lnTo>
                  <a:pt x="10668" y="92964"/>
                </a:lnTo>
                <a:lnTo>
                  <a:pt x="29527" y="55030"/>
                </a:lnTo>
                <a:lnTo>
                  <a:pt x="58674" y="25908"/>
                </a:lnTo>
                <a:lnTo>
                  <a:pt x="978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934" y="34480"/>
                </a:lnTo>
                <a:lnTo>
                  <a:pt x="255847" y="53340"/>
                </a:lnTo>
                <a:lnTo>
                  <a:pt x="143256" y="53340"/>
                </a:lnTo>
                <a:lnTo>
                  <a:pt x="133254" y="53887"/>
                </a:lnTo>
                <a:lnTo>
                  <a:pt x="93345" y="71247"/>
                </a:lnTo>
                <a:lnTo>
                  <a:pt x="71151" y="106965"/>
                </a:lnTo>
                <a:lnTo>
                  <a:pt x="64008" y="152400"/>
                </a:lnTo>
                <a:lnTo>
                  <a:pt x="64293" y="161544"/>
                </a:lnTo>
                <a:lnTo>
                  <a:pt x="74295" y="204787"/>
                </a:lnTo>
                <a:lnTo>
                  <a:pt x="99869" y="237458"/>
                </a:lnTo>
                <a:lnTo>
                  <a:pt x="143256" y="249936"/>
                </a:lnTo>
                <a:lnTo>
                  <a:pt x="258395" y="249936"/>
                </a:lnTo>
                <a:lnTo>
                  <a:pt x="249936" y="260604"/>
                </a:lnTo>
                <a:lnTo>
                  <a:pt x="277021" y="286512"/>
                </a:lnTo>
                <a:lnTo>
                  <a:pt x="214884" y="286512"/>
                </a:lnTo>
                <a:lnTo>
                  <a:pt x="199405" y="293631"/>
                </a:lnTo>
                <a:lnTo>
                  <a:pt x="182499" y="298894"/>
                </a:lnTo>
                <a:lnTo>
                  <a:pt x="163877" y="302156"/>
                </a:lnTo>
                <a:lnTo>
                  <a:pt x="143256" y="303276"/>
                </a:lnTo>
                <a:close/>
              </a:path>
              <a:path w="287020" h="325120">
                <a:moveTo>
                  <a:pt x="274238" y="220980"/>
                </a:moveTo>
                <a:lnTo>
                  <a:pt x="205740" y="220980"/>
                </a:lnTo>
                <a:lnTo>
                  <a:pt x="209145" y="214979"/>
                </a:lnTo>
                <a:lnTo>
                  <a:pt x="212407" y="208407"/>
                </a:lnTo>
                <a:lnTo>
                  <a:pt x="222218" y="164830"/>
                </a:lnTo>
                <a:lnTo>
                  <a:pt x="222504" y="153924"/>
                </a:lnTo>
                <a:lnTo>
                  <a:pt x="222242" y="143898"/>
                </a:lnTo>
                <a:lnTo>
                  <a:pt x="213741" y="98679"/>
                </a:lnTo>
                <a:lnTo>
                  <a:pt x="187309" y="66460"/>
                </a:lnTo>
                <a:lnTo>
                  <a:pt x="143256" y="53340"/>
                </a:lnTo>
                <a:lnTo>
                  <a:pt x="255847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2" y="153924"/>
                </a:lnTo>
                <a:lnTo>
                  <a:pt x="285940" y="169640"/>
                </a:lnTo>
                <a:lnTo>
                  <a:pt x="284226" y="184785"/>
                </a:lnTo>
                <a:lnTo>
                  <a:pt x="281368" y="199358"/>
                </a:lnTo>
                <a:lnTo>
                  <a:pt x="277368" y="213360"/>
                </a:lnTo>
                <a:lnTo>
                  <a:pt x="274238" y="220980"/>
                </a:lnTo>
                <a:close/>
              </a:path>
              <a:path w="287020" h="325120">
                <a:moveTo>
                  <a:pt x="258395" y="249936"/>
                </a:moveTo>
                <a:lnTo>
                  <a:pt x="160020" y="249936"/>
                </a:lnTo>
                <a:lnTo>
                  <a:pt x="163068" y="248412"/>
                </a:lnTo>
                <a:lnTo>
                  <a:pt x="166116" y="248412"/>
                </a:lnTo>
                <a:lnTo>
                  <a:pt x="169164" y="246888"/>
                </a:lnTo>
                <a:lnTo>
                  <a:pt x="141732" y="222504"/>
                </a:lnTo>
                <a:lnTo>
                  <a:pt x="172212" y="190500"/>
                </a:lnTo>
                <a:lnTo>
                  <a:pt x="205740" y="220980"/>
                </a:lnTo>
                <a:lnTo>
                  <a:pt x="274238" y="220980"/>
                </a:lnTo>
                <a:lnTo>
                  <a:pt x="272224" y="225885"/>
                </a:lnTo>
                <a:lnTo>
                  <a:pt x="265938" y="238125"/>
                </a:lnTo>
                <a:lnTo>
                  <a:pt x="258508" y="249793"/>
                </a:lnTo>
                <a:lnTo>
                  <a:pt x="258395" y="249936"/>
                </a:lnTo>
                <a:close/>
              </a:path>
              <a:path w="287020" h="325120">
                <a:moveTo>
                  <a:pt x="256032" y="324612"/>
                </a:moveTo>
                <a:lnTo>
                  <a:pt x="214884" y="286512"/>
                </a:lnTo>
                <a:lnTo>
                  <a:pt x="277021" y="286512"/>
                </a:lnTo>
                <a:lnTo>
                  <a:pt x="284988" y="294132"/>
                </a:lnTo>
                <a:lnTo>
                  <a:pt x="25603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399809" y="6195060"/>
            <a:ext cx="135082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557751" y="6190904"/>
            <a:ext cx="140277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722966" y="6190903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74674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48768" y="263652"/>
                </a:lnTo>
                <a:lnTo>
                  <a:pt x="41148" y="251460"/>
                </a:lnTo>
                <a:lnTo>
                  <a:pt x="38266" y="246340"/>
                </a:lnTo>
                <a:lnTo>
                  <a:pt x="36385" y="240220"/>
                </a:lnTo>
                <a:lnTo>
                  <a:pt x="35361" y="233243"/>
                </a:lnTo>
                <a:lnTo>
                  <a:pt x="35174" y="22860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31064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985856" y="613998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05598" y="6195060"/>
            <a:ext cx="0" cy="143741"/>
          </a:xfrm>
          <a:custGeom>
            <a:avLst/>
            <a:gdLst/>
            <a:ahLst/>
            <a:cxnLst/>
            <a:rect l="l" t="t" r="r" b="b"/>
            <a:pathLst>
              <a:path h="210820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44046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137563" y="6195060"/>
            <a:ext cx="147638" cy="193531"/>
          </a:xfrm>
          <a:custGeom>
            <a:avLst/>
            <a:gdLst/>
            <a:ahLst/>
            <a:cxnLst/>
            <a:rect l="l" t="t" r="r" b="b"/>
            <a:pathLst>
              <a:path w="216534" h="283845">
                <a:moveTo>
                  <a:pt x="128016" y="236219"/>
                </a:moveTo>
                <a:lnTo>
                  <a:pt x="62484" y="236219"/>
                </a:lnTo>
                <a:lnTo>
                  <a:pt x="67056" y="233171"/>
                </a:lnTo>
                <a:lnTo>
                  <a:pt x="71628" y="227075"/>
                </a:lnTo>
                <a:lnTo>
                  <a:pt x="74676" y="222503"/>
                </a:lnTo>
                <a:lnTo>
                  <a:pt x="76200" y="216407"/>
                </a:lnTo>
                <a:lnTo>
                  <a:pt x="76200" y="201167"/>
                </a:lnTo>
                <a:lnTo>
                  <a:pt x="74676" y="196595"/>
                </a:lnTo>
                <a:lnTo>
                  <a:pt x="0" y="0"/>
                </a:lnTo>
                <a:lnTo>
                  <a:pt x="62484" y="0"/>
                </a:lnTo>
                <a:lnTo>
                  <a:pt x="109728" y="143255"/>
                </a:lnTo>
                <a:lnTo>
                  <a:pt x="162802" y="143255"/>
                </a:lnTo>
                <a:lnTo>
                  <a:pt x="128016" y="236219"/>
                </a:lnTo>
                <a:close/>
              </a:path>
              <a:path w="216534" h="283845">
                <a:moveTo>
                  <a:pt x="162802" y="143255"/>
                </a:moveTo>
                <a:lnTo>
                  <a:pt x="109728" y="143255"/>
                </a:lnTo>
                <a:lnTo>
                  <a:pt x="156972" y="0"/>
                </a:lnTo>
                <a:lnTo>
                  <a:pt x="216408" y="0"/>
                </a:lnTo>
                <a:lnTo>
                  <a:pt x="162802" y="143255"/>
                </a:lnTo>
                <a:close/>
              </a:path>
              <a:path w="216534" h="283845">
                <a:moveTo>
                  <a:pt x="56388" y="283463"/>
                </a:moveTo>
                <a:lnTo>
                  <a:pt x="32004" y="283463"/>
                </a:lnTo>
                <a:lnTo>
                  <a:pt x="25908" y="281939"/>
                </a:lnTo>
                <a:lnTo>
                  <a:pt x="19812" y="281939"/>
                </a:lnTo>
                <a:lnTo>
                  <a:pt x="19812" y="234695"/>
                </a:lnTo>
                <a:lnTo>
                  <a:pt x="32004" y="234695"/>
                </a:lnTo>
                <a:lnTo>
                  <a:pt x="36576" y="236219"/>
                </a:lnTo>
                <a:lnTo>
                  <a:pt x="128016" y="236219"/>
                </a:lnTo>
                <a:lnTo>
                  <a:pt x="102108" y="272795"/>
                </a:lnTo>
                <a:lnTo>
                  <a:pt x="70389" y="282868"/>
                </a:lnTo>
                <a:lnTo>
                  <a:pt x="56388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70319" y="6190904"/>
            <a:ext cx="148590" cy="150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29300" y="6139989"/>
            <a:ext cx="92652" cy="198726"/>
          </a:xfrm>
          <a:custGeom>
            <a:avLst/>
            <a:gdLst/>
            <a:ahLst/>
            <a:cxnLst/>
            <a:rect l="l" t="t" r="r" b="b"/>
            <a:pathLst>
              <a:path w="135890" h="291465">
                <a:moveTo>
                  <a:pt x="92964" y="80772"/>
                </a:moveTo>
                <a:lnTo>
                  <a:pt x="35052" y="80772"/>
                </a:lnTo>
                <a:lnTo>
                  <a:pt x="35052" y="64008"/>
                </a:lnTo>
                <a:lnTo>
                  <a:pt x="53340" y="18288"/>
                </a:lnTo>
                <a:lnTo>
                  <a:pt x="88915" y="1143"/>
                </a:lnTo>
                <a:lnTo>
                  <a:pt x="105156" y="0"/>
                </a:lnTo>
                <a:lnTo>
                  <a:pt x="121920" y="0"/>
                </a:lnTo>
                <a:lnTo>
                  <a:pt x="126492" y="1524"/>
                </a:lnTo>
                <a:lnTo>
                  <a:pt x="135636" y="1524"/>
                </a:lnTo>
                <a:lnTo>
                  <a:pt x="135636" y="44196"/>
                </a:lnTo>
                <a:lnTo>
                  <a:pt x="106680" y="44196"/>
                </a:lnTo>
                <a:lnTo>
                  <a:pt x="102108" y="45720"/>
                </a:lnTo>
                <a:lnTo>
                  <a:pt x="94488" y="53340"/>
                </a:lnTo>
                <a:lnTo>
                  <a:pt x="92964" y="59436"/>
                </a:lnTo>
                <a:lnTo>
                  <a:pt x="92964" y="80772"/>
                </a:lnTo>
                <a:close/>
              </a:path>
              <a:path w="135890" h="291465">
                <a:moveTo>
                  <a:pt x="135636" y="45720"/>
                </a:moveTo>
                <a:lnTo>
                  <a:pt x="129540" y="44196"/>
                </a:lnTo>
                <a:lnTo>
                  <a:pt x="135636" y="44196"/>
                </a:lnTo>
                <a:lnTo>
                  <a:pt x="135636" y="45720"/>
                </a:lnTo>
                <a:close/>
              </a:path>
              <a:path w="135890" h="291465">
                <a:moveTo>
                  <a:pt x="132588" y="118872"/>
                </a:moveTo>
                <a:lnTo>
                  <a:pt x="0" y="118872"/>
                </a:lnTo>
                <a:lnTo>
                  <a:pt x="0" y="80772"/>
                </a:lnTo>
                <a:lnTo>
                  <a:pt x="132588" y="80772"/>
                </a:lnTo>
                <a:lnTo>
                  <a:pt x="132588" y="118872"/>
                </a:lnTo>
                <a:close/>
              </a:path>
              <a:path w="135890" h="291465">
                <a:moveTo>
                  <a:pt x="92964" y="291084"/>
                </a:moveTo>
                <a:lnTo>
                  <a:pt x="35052" y="291084"/>
                </a:lnTo>
                <a:lnTo>
                  <a:pt x="35052" y="118872"/>
                </a:lnTo>
                <a:lnTo>
                  <a:pt x="92964" y="118872"/>
                </a:lnTo>
                <a:lnTo>
                  <a:pt x="92964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17376" y="6139989"/>
            <a:ext cx="175780" cy="198726"/>
          </a:xfrm>
          <a:custGeom>
            <a:avLst/>
            <a:gdLst/>
            <a:ahLst/>
            <a:cxnLst/>
            <a:rect l="l" t="t" r="r" b="b"/>
            <a:pathLst>
              <a:path w="257809" h="291465">
                <a:moveTo>
                  <a:pt x="124968" y="291083"/>
                </a:moveTo>
                <a:lnTo>
                  <a:pt x="0" y="291083"/>
                </a:lnTo>
                <a:lnTo>
                  <a:pt x="0" y="0"/>
                </a:lnTo>
                <a:lnTo>
                  <a:pt x="124968" y="0"/>
                </a:lnTo>
                <a:lnTo>
                  <a:pt x="139303" y="571"/>
                </a:lnTo>
                <a:lnTo>
                  <a:pt x="178308" y="9143"/>
                </a:lnTo>
                <a:lnTo>
                  <a:pt x="219456" y="36575"/>
                </a:lnTo>
                <a:lnTo>
                  <a:pt x="233840" y="53339"/>
                </a:lnTo>
                <a:lnTo>
                  <a:pt x="64008" y="53339"/>
                </a:lnTo>
                <a:lnTo>
                  <a:pt x="64008" y="237743"/>
                </a:lnTo>
                <a:lnTo>
                  <a:pt x="233571" y="237743"/>
                </a:lnTo>
                <a:lnTo>
                  <a:pt x="233005" y="238696"/>
                </a:lnTo>
                <a:lnTo>
                  <a:pt x="206121" y="266699"/>
                </a:lnTo>
                <a:lnTo>
                  <a:pt x="171259" y="285297"/>
                </a:lnTo>
                <a:lnTo>
                  <a:pt x="141541" y="290488"/>
                </a:lnTo>
                <a:lnTo>
                  <a:pt x="124968" y="291083"/>
                </a:lnTo>
                <a:close/>
              </a:path>
              <a:path w="257809" h="291465">
                <a:moveTo>
                  <a:pt x="233571" y="237743"/>
                </a:moveTo>
                <a:lnTo>
                  <a:pt x="120396" y="237743"/>
                </a:lnTo>
                <a:lnTo>
                  <a:pt x="127896" y="237458"/>
                </a:lnTo>
                <a:lnTo>
                  <a:pt x="134683" y="236600"/>
                </a:lnTo>
                <a:lnTo>
                  <a:pt x="170688" y="217931"/>
                </a:lnTo>
                <a:lnTo>
                  <a:pt x="175879" y="212788"/>
                </a:lnTo>
                <a:lnTo>
                  <a:pt x="192214" y="172211"/>
                </a:lnTo>
                <a:lnTo>
                  <a:pt x="193548" y="149351"/>
                </a:lnTo>
                <a:lnTo>
                  <a:pt x="193262" y="139088"/>
                </a:lnTo>
                <a:lnTo>
                  <a:pt x="186404" y="101107"/>
                </a:lnTo>
                <a:lnTo>
                  <a:pt x="164020" y="68198"/>
                </a:lnTo>
                <a:lnTo>
                  <a:pt x="120848" y="53649"/>
                </a:lnTo>
                <a:lnTo>
                  <a:pt x="109728" y="53339"/>
                </a:lnTo>
                <a:lnTo>
                  <a:pt x="233840" y="53339"/>
                </a:lnTo>
                <a:lnTo>
                  <a:pt x="252412" y="95035"/>
                </a:lnTo>
                <a:lnTo>
                  <a:pt x="257556" y="143255"/>
                </a:lnTo>
                <a:lnTo>
                  <a:pt x="257008" y="158972"/>
                </a:lnTo>
                <a:lnTo>
                  <a:pt x="249936" y="202691"/>
                </a:lnTo>
                <a:lnTo>
                  <a:pt x="239458" y="227837"/>
                </a:lnTo>
                <a:lnTo>
                  <a:pt x="233571" y="237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12726" y="6190904"/>
            <a:ext cx="140277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1" y="6152457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69381" y="6190904"/>
            <a:ext cx="140277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778182" y="3959975"/>
            <a:ext cx="6926840" cy="1679864"/>
          </a:xfrm>
          <a:custGeom>
            <a:avLst/>
            <a:gdLst/>
            <a:ahLst/>
            <a:cxnLst/>
            <a:rect l="l" t="t" r="r" b="b"/>
            <a:pathLst>
              <a:path w="10159365" h="2463800">
                <a:moveTo>
                  <a:pt x="5341543" y="12700"/>
                </a:moveTo>
                <a:lnTo>
                  <a:pt x="4378146" y="12700"/>
                </a:lnTo>
                <a:lnTo>
                  <a:pt x="4428721" y="0"/>
                </a:lnTo>
                <a:lnTo>
                  <a:pt x="5290847" y="0"/>
                </a:lnTo>
                <a:lnTo>
                  <a:pt x="5341543" y="12700"/>
                </a:lnTo>
                <a:close/>
              </a:path>
              <a:path w="10159365" h="2463800">
                <a:moveTo>
                  <a:pt x="5595114" y="25400"/>
                </a:moveTo>
                <a:lnTo>
                  <a:pt x="4226899" y="25400"/>
                </a:lnTo>
                <a:lnTo>
                  <a:pt x="4277232" y="12700"/>
                </a:lnTo>
                <a:lnTo>
                  <a:pt x="5544400" y="12700"/>
                </a:lnTo>
                <a:lnTo>
                  <a:pt x="5595114" y="25400"/>
                </a:lnTo>
                <a:close/>
              </a:path>
              <a:path w="10159365" h="2463800">
                <a:moveTo>
                  <a:pt x="5848500" y="38100"/>
                </a:moveTo>
                <a:lnTo>
                  <a:pt x="4126505" y="38100"/>
                </a:lnTo>
                <a:lnTo>
                  <a:pt x="4176656" y="25400"/>
                </a:lnTo>
                <a:lnTo>
                  <a:pt x="5696516" y="25400"/>
                </a:lnTo>
                <a:lnTo>
                  <a:pt x="5848500" y="38100"/>
                </a:lnTo>
                <a:close/>
              </a:path>
              <a:path w="10159365" h="2463800">
                <a:moveTo>
                  <a:pt x="6050772" y="50800"/>
                </a:moveTo>
                <a:lnTo>
                  <a:pt x="4026494" y="50800"/>
                </a:lnTo>
                <a:lnTo>
                  <a:pt x="4076449" y="38100"/>
                </a:lnTo>
                <a:lnTo>
                  <a:pt x="6000255" y="38100"/>
                </a:lnTo>
                <a:lnTo>
                  <a:pt x="6050772" y="50800"/>
                </a:lnTo>
                <a:close/>
              </a:path>
              <a:path w="10159365" h="2463800">
                <a:moveTo>
                  <a:pt x="6780276" y="139700"/>
                </a:moveTo>
                <a:lnTo>
                  <a:pt x="6350808" y="139700"/>
                </a:lnTo>
                <a:lnTo>
                  <a:pt x="6300363" y="127000"/>
                </a:lnTo>
                <a:lnTo>
                  <a:pt x="6047646" y="127000"/>
                </a:lnTo>
                <a:lnTo>
                  <a:pt x="5997029" y="114300"/>
                </a:lnTo>
                <a:lnTo>
                  <a:pt x="5895749" y="114300"/>
                </a:lnTo>
                <a:lnTo>
                  <a:pt x="5794433" y="101600"/>
                </a:lnTo>
                <a:lnTo>
                  <a:pt x="5591808" y="101600"/>
                </a:lnTo>
                <a:lnTo>
                  <a:pt x="5541174" y="88900"/>
                </a:lnTo>
                <a:lnTo>
                  <a:pt x="5338838" y="88900"/>
                </a:lnTo>
                <a:lnTo>
                  <a:pt x="5288322" y="76200"/>
                </a:lnTo>
                <a:lnTo>
                  <a:pt x="3877263" y="76200"/>
                </a:lnTo>
                <a:lnTo>
                  <a:pt x="3976641" y="50800"/>
                </a:lnTo>
                <a:lnTo>
                  <a:pt x="6302688" y="50800"/>
                </a:lnTo>
                <a:lnTo>
                  <a:pt x="6352912" y="63500"/>
                </a:lnTo>
                <a:lnTo>
                  <a:pt x="6778752" y="63500"/>
                </a:lnTo>
                <a:lnTo>
                  <a:pt x="6780276" y="139700"/>
                </a:lnTo>
                <a:close/>
              </a:path>
              <a:path w="10159365" h="2463800">
                <a:moveTo>
                  <a:pt x="10157460" y="203200"/>
                </a:moveTo>
                <a:lnTo>
                  <a:pt x="9753928" y="203200"/>
                </a:lnTo>
                <a:lnTo>
                  <a:pt x="9703488" y="190500"/>
                </a:lnTo>
                <a:lnTo>
                  <a:pt x="9350417" y="190500"/>
                </a:lnTo>
                <a:lnTo>
                  <a:pt x="9199110" y="177800"/>
                </a:lnTo>
                <a:lnTo>
                  <a:pt x="8795660" y="165100"/>
                </a:lnTo>
                <a:lnTo>
                  <a:pt x="8442699" y="165100"/>
                </a:lnTo>
                <a:lnTo>
                  <a:pt x="8341864" y="152400"/>
                </a:lnTo>
                <a:lnTo>
                  <a:pt x="7837786" y="152400"/>
                </a:lnTo>
                <a:lnTo>
                  <a:pt x="7787387" y="139700"/>
                </a:lnTo>
                <a:lnTo>
                  <a:pt x="6780276" y="139700"/>
                </a:lnTo>
                <a:lnTo>
                  <a:pt x="6778752" y="63500"/>
                </a:lnTo>
                <a:lnTo>
                  <a:pt x="7788400" y="63500"/>
                </a:lnTo>
                <a:lnTo>
                  <a:pt x="7838865" y="76200"/>
                </a:lnTo>
                <a:lnTo>
                  <a:pt x="8343529" y="76200"/>
                </a:lnTo>
                <a:lnTo>
                  <a:pt x="8444458" y="88900"/>
                </a:lnTo>
                <a:lnTo>
                  <a:pt x="8797681" y="88900"/>
                </a:lnTo>
                <a:lnTo>
                  <a:pt x="9251700" y="101600"/>
                </a:lnTo>
                <a:lnTo>
                  <a:pt x="9352566" y="114300"/>
                </a:lnTo>
                <a:lnTo>
                  <a:pt x="9705497" y="114300"/>
                </a:lnTo>
                <a:lnTo>
                  <a:pt x="9755902" y="127000"/>
                </a:lnTo>
                <a:lnTo>
                  <a:pt x="10158984" y="127000"/>
                </a:lnTo>
                <a:lnTo>
                  <a:pt x="10157460" y="203200"/>
                </a:lnTo>
                <a:close/>
              </a:path>
              <a:path w="10159365" h="2463800">
                <a:moveTo>
                  <a:pt x="3412236" y="266700"/>
                </a:moveTo>
                <a:lnTo>
                  <a:pt x="3387852" y="203200"/>
                </a:lnTo>
                <a:lnTo>
                  <a:pt x="3436170" y="177800"/>
                </a:lnTo>
                <a:lnTo>
                  <a:pt x="3827743" y="76200"/>
                </a:lnTo>
                <a:lnTo>
                  <a:pt x="4433485" y="76200"/>
                </a:lnTo>
                <a:lnTo>
                  <a:pt x="4383633" y="88900"/>
                </a:lnTo>
                <a:lnTo>
                  <a:pt x="4284241" y="88900"/>
                </a:lnTo>
                <a:lnTo>
                  <a:pt x="4234708" y="101600"/>
                </a:lnTo>
                <a:lnTo>
                  <a:pt x="4185286" y="101600"/>
                </a:lnTo>
                <a:lnTo>
                  <a:pt x="4135980" y="114300"/>
                </a:lnTo>
                <a:lnTo>
                  <a:pt x="4086791" y="114300"/>
                </a:lnTo>
                <a:lnTo>
                  <a:pt x="4037724" y="127000"/>
                </a:lnTo>
                <a:lnTo>
                  <a:pt x="3988781" y="127000"/>
                </a:lnTo>
                <a:lnTo>
                  <a:pt x="3891279" y="152400"/>
                </a:lnTo>
                <a:lnTo>
                  <a:pt x="3842726" y="152400"/>
                </a:lnTo>
                <a:lnTo>
                  <a:pt x="3412236" y="266700"/>
                </a:lnTo>
                <a:close/>
              </a:path>
              <a:path w="10159365" h="2463800">
                <a:moveTo>
                  <a:pt x="42672" y="2463800"/>
                </a:moveTo>
                <a:lnTo>
                  <a:pt x="0" y="2400300"/>
                </a:lnTo>
                <a:lnTo>
                  <a:pt x="165221" y="2298700"/>
                </a:lnTo>
                <a:lnTo>
                  <a:pt x="206249" y="2260600"/>
                </a:lnTo>
                <a:lnTo>
                  <a:pt x="328749" y="2184400"/>
                </a:lnTo>
                <a:lnTo>
                  <a:pt x="369403" y="2146300"/>
                </a:lnTo>
                <a:lnTo>
                  <a:pt x="450473" y="2095500"/>
                </a:lnTo>
                <a:lnTo>
                  <a:pt x="490898" y="2057400"/>
                </a:lnTo>
                <a:lnTo>
                  <a:pt x="571553" y="2006600"/>
                </a:lnTo>
                <a:lnTo>
                  <a:pt x="611793" y="1968500"/>
                </a:lnTo>
                <a:lnTo>
                  <a:pt x="692123" y="1917700"/>
                </a:lnTo>
                <a:lnTo>
                  <a:pt x="732222" y="1879600"/>
                </a:lnTo>
                <a:lnTo>
                  <a:pt x="772284" y="1854200"/>
                </a:lnTo>
                <a:lnTo>
                  <a:pt x="812314" y="1816100"/>
                </a:lnTo>
                <a:lnTo>
                  <a:pt x="892296" y="1765300"/>
                </a:lnTo>
                <a:lnTo>
                  <a:pt x="932258" y="1727200"/>
                </a:lnTo>
                <a:lnTo>
                  <a:pt x="972208" y="1701800"/>
                </a:lnTo>
                <a:lnTo>
                  <a:pt x="1052089" y="1638300"/>
                </a:lnTo>
                <a:lnTo>
                  <a:pt x="1171938" y="1549400"/>
                </a:lnTo>
                <a:lnTo>
                  <a:pt x="1211915" y="1511300"/>
                </a:lnTo>
                <a:lnTo>
                  <a:pt x="1251914" y="1485900"/>
                </a:lnTo>
                <a:lnTo>
                  <a:pt x="1291939" y="1447800"/>
                </a:lnTo>
                <a:lnTo>
                  <a:pt x="1372088" y="1397000"/>
                </a:lnTo>
                <a:lnTo>
                  <a:pt x="1412222" y="1358900"/>
                </a:lnTo>
                <a:lnTo>
                  <a:pt x="1452403" y="1333500"/>
                </a:lnTo>
                <a:lnTo>
                  <a:pt x="1492634" y="1295400"/>
                </a:lnTo>
                <a:lnTo>
                  <a:pt x="1573270" y="1244600"/>
                </a:lnTo>
                <a:lnTo>
                  <a:pt x="1613685" y="1206500"/>
                </a:lnTo>
                <a:lnTo>
                  <a:pt x="1694730" y="1155700"/>
                </a:lnTo>
                <a:lnTo>
                  <a:pt x="1735371" y="1117600"/>
                </a:lnTo>
                <a:lnTo>
                  <a:pt x="1816915" y="1066800"/>
                </a:lnTo>
                <a:lnTo>
                  <a:pt x="1857827" y="1028700"/>
                </a:lnTo>
                <a:lnTo>
                  <a:pt x="1939957" y="977900"/>
                </a:lnTo>
                <a:lnTo>
                  <a:pt x="1981184" y="939800"/>
                </a:lnTo>
                <a:lnTo>
                  <a:pt x="2147290" y="838200"/>
                </a:lnTo>
                <a:lnTo>
                  <a:pt x="2189141" y="800100"/>
                </a:lnTo>
                <a:lnTo>
                  <a:pt x="2357986" y="698500"/>
                </a:lnTo>
                <a:lnTo>
                  <a:pt x="2703621" y="495300"/>
                </a:lnTo>
                <a:lnTo>
                  <a:pt x="2747665" y="482600"/>
                </a:lnTo>
                <a:lnTo>
                  <a:pt x="2881038" y="406400"/>
                </a:lnTo>
                <a:lnTo>
                  <a:pt x="2925925" y="393700"/>
                </a:lnTo>
                <a:lnTo>
                  <a:pt x="3016371" y="342900"/>
                </a:lnTo>
                <a:lnTo>
                  <a:pt x="3061941" y="330200"/>
                </a:lnTo>
                <a:lnTo>
                  <a:pt x="3107748" y="304800"/>
                </a:lnTo>
                <a:lnTo>
                  <a:pt x="3153798" y="292100"/>
                </a:lnTo>
                <a:lnTo>
                  <a:pt x="3200094" y="266700"/>
                </a:lnTo>
                <a:lnTo>
                  <a:pt x="3246643" y="254000"/>
                </a:lnTo>
                <a:lnTo>
                  <a:pt x="3293449" y="228600"/>
                </a:lnTo>
                <a:lnTo>
                  <a:pt x="3387852" y="203200"/>
                </a:lnTo>
                <a:lnTo>
                  <a:pt x="3412236" y="266700"/>
                </a:lnTo>
                <a:lnTo>
                  <a:pt x="3365739" y="292100"/>
                </a:lnTo>
                <a:lnTo>
                  <a:pt x="3273492" y="317500"/>
                </a:lnTo>
                <a:lnTo>
                  <a:pt x="3227732" y="342900"/>
                </a:lnTo>
                <a:lnTo>
                  <a:pt x="3182207" y="355600"/>
                </a:lnTo>
                <a:lnTo>
                  <a:pt x="3136913" y="381000"/>
                </a:lnTo>
                <a:lnTo>
                  <a:pt x="3091845" y="393700"/>
                </a:lnTo>
                <a:lnTo>
                  <a:pt x="3046998" y="419100"/>
                </a:lnTo>
                <a:lnTo>
                  <a:pt x="3002367" y="431800"/>
                </a:lnTo>
                <a:lnTo>
                  <a:pt x="2913735" y="482600"/>
                </a:lnTo>
                <a:lnTo>
                  <a:pt x="2869724" y="495300"/>
                </a:lnTo>
                <a:lnTo>
                  <a:pt x="2695599" y="596900"/>
                </a:lnTo>
                <a:lnTo>
                  <a:pt x="2652524" y="609600"/>
                </a:lnTo>
                <a:lnTo>
                  <a:pt x="2272027" y="838200"/>
                </a:lnTo>
                <a:lnTo>
                  <a:pt x="2230458" y="863600"/>
                </a:lnTo>
                <a:lnTo>
                  <a:pt x="2189014" y="901700"/>
                </a:lnTo>
                <a:lnTo>
                  <a:pt x="2024380" y="1003300"/>
                </a:lnTo>
                <a:lnTo>
                  <a:pt x="1983483" y="1041400"/>
                </a:lnTo>
                <a:lnTo>
                  <a:pt x="1861343" y="1117600"/>
                </a:lnTo>
                <a:lnTo>
                  <a:pt x="1820797" y="1155700"/>
                </a:lnTo>
                <a:lnTo>
                  <a:pt x="1739926" y="1206500"/>
                </a:lnTo>
                <a:lnTo>
                  <a:pt x="1699592" y="1244600"/>
                </a:lnTo>
                <a:lnTo>
                  <a:pt x="1619101" y="1295400"/>
                </a:lnTo>
                <a:lnTo>
                  <a:pt x="1578935" y="1333500"/>
                </a:lnTo>
                <a:lnTo>
                  <a:pt x="1538815" y="1358900"/>
                </a:lnTo>
                <a:lnTo>
                  <a:pt x="1498738" y="1397000"/>
                </a:lnTo>
                <a:lnTo>
                  <a:pt x="1418687" y="1447800"/>
                </a:lnTo>
                <a:lnTo>
                  <a:pt x="1378704" y="1485900"/>
                </a:lnTo>
                <a:lnTo>
                  <a:pt x="1338744" y="1511300"/>
                </a:lnTo>
                <a:lnTo>
                  <a:pt x="1298801" y="1549400"/>
                </a:lnTo>
                <a:lnTo>
                  <a:pt x="1258870" y="1574800"/>
                </a:lnTo>
                <a:lnTo>
                  <a:pt x="1179027" y="1638300"/>
                </a:lnTo>
                <a:lnTo>
                  <a:pt x="1059234" y="1727200"/>
                </a:lnTo>
                <a:lnTo>
                  <a:pt x="1019277" y="1765300"/>
                </a:lnTo>
                <a:lnTo>
                  <a:pt x="939291" y="1816100"/>
                </a:lnTo>
                <a:lnTo>
                  <a:pt x="899255" y="1854200"/>
                </a:lnTo>
                <a:lnTo>
                  <a:pt x="859181" y="1879600"/>
                </a:lnTo>
                <a:lnTo>
                  <a:pt x="819068" y="1917700"/>
                </a:lnTo>
                <a:lnTo>
                  <a:pt x="738697" y="1968500"/>
                </a:lnTo>
                <a:lnTo>
                  <a:pt x="698431" y="2006600"/>
                </a:lnTo>
                <a:lnTo>
                  <a:pt x="658105" y="2032000"/>
                </a:lnTo>
                <a:lnTo>
                  <a:pt x="617714" y="2070100"/>
                </a:lnTo>
                <a:lnTo>
                  <a:pt x="536716" y="2120900"/>
                </a:lnTo>
                <a:lnTo>
                  <a:pt x="496100" y="2159000"/>
                </a:lnTo>
                <a:lnTo>
                  <a:pt x="414609" y="2209800"/>
                </a:lnTo>
                <a:lnTo>
                  <a:pt x="373725" y="2247900"/>
                </a:lnTo>
                <a:lnTo>
                  <a:pt x="250457" y="2324100"/>
                </a:lnTo>
                <a:lnTo>
                  <a:pt x="209147" y="2362200"/>
                </a:lnTo>
                <a:lnTo>
                  <a:pt x="42672" y="246380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550227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737264" y="799060"/>
            <a:ext cx="107026" cy="1205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857797" y="756458"/>
            <a:ext cx="110144" cy="1631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062499" y="756459"/>
            <a:ext cx="128847" cy="161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225637" y="756459"/>
            <a:ext cx="128847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891694" y="835428"/>
            <a:ext cx="217343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516" y="0"/>
                </a:lnTo>
              </a:path>
            </a:pathLst>
          </a:custGeom>
          <a:ln w="5791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38750" y="765290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303693" y="774123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360323" y="798022"/>
            <a:ext cx="61480" cy="119495"/>
          </a:xfrm>
          <a:custGeom>
            <a:avLst/>
            <a:gdLst/>
            <a:ahLst/>
            <a:cxnLst/>
            <a:rect l="l" t="t" r="r" b="b"/>
            <a:pathLst>
              <a:path w="90170" h="175259">
                <a:moveTo>
                  <a:pt x="49276" y="41148"/>
                </a:moveTo>
                <a:lnTo>
                  <a:pt x="27432" y="41148"/>
                </a:lnTo>
                <a:lnTo>
                  <a:pt x="32527" y="31432"/>
                </a:lnTo>
                <a:lnTo>
                  <a:pt x="60126" y="5143"/>
                </a:lnTo>
                <a:lnTo>
                  <a:pt x="89916" y="0"/>
                </a:lnTo>
                <a:lnTo>
                  <a:pt x="89916" y="30480"/>
                </a:lnTo>
                <a:lnTo>
                  <a:pt x="81962" y="30765"/>
                </a:lnTo>
                <a:lnTo>
                  <a:pt x="74295" y="31623"/>
                </a:lnTo>
                <a:lnTo>
                  <a:pt x="67198" y="33051"/>
                </a:lnTo>
                <a:lnTo>
                  <a:pt x="60960" y="35052"/>
                </a:lnTo>
                <a:lnTo>
                  <a:pt x="53340" y="38100"/>
                </a:lnTo>
                <a:lnTo>
                  <a:pt x="49276" y="41148"/>
                </a:lnTo>
                <a:close/>
              </a:path>
              <a:path w="90170" h="175259">
                <a:moveTo>
                  <a:pt x="27432" y="175260"/>
                </a:moveTo>
                <a:lnTo>
                  <a:pt x="0" y="175260"/>
                </a:lnTo>
                <a:lnTo>
                  <a:pt x="0" y="4572"/>
                </a:lnTo>
                <a:lnTo>
                  <a:pt x="25908" y="4572"/>
                </a:lnTo>
                <a:lnTo>
                  <a:pt x="25908" y="41148"/>
                </a:lnTo>
                <a:lnTo>
                  <a:pt x="49276" y="41148"/>
                </a:lnTo>
                <a:lnTo>
                  <a:pt x="47244" y="42672"/>
                </a:lnTo>
                <a:lnTo>
                  <a:pt x="42672" y="48768"/>
                </a:lnTo>
                <a:lnTo>
                  <a:pt x="36576" y="54864"/>
                </a:lnTo>
                <a:lnTo>
                  <a:pt x="33528" y="62484"/>
                </a:lnTo>
                <a:lnTo>
                  <a:pt x="32004" y="70104"/>
                </a:lnTo>
                <a:lnTo>
                  <a:pt x="30003" y="77009"/>
                </a:lnTo>
                <a:lnTo>
                  <a:pt x="28575" y="84201"/>
                </a:lnTo>
                <a:lnTo>
                  <a:pt x="27717" y="91963"/>
                </a:lnTo>
                <a:lnTo>
                  <a:pt x="27432" y="100584"/>
                </a:lnTo>
                <a:lnTo>
                  <a:pt x="27432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30982" y="798022"/>
            <a:ext cx="110403" cy="121660"/>
          </a:xfrm>
          <a:custGeom>
            <a:avLst/>
            <a:gdLst/>
            <a:ahLst/>
            <a:cxnLst/>
            <a:rect l="l" t="t" r="r" b="b"/>
            <a:pathLst>
              <a:path w="161925" h="178434">
                <a:moveTo>
                  <a:pt x="35051" y="56388"/>
                </a:moveTo>
                <a:lnTo>
                  <a:pt x="7619" y="56388"/>
                </a:lnTo>
                <a:lnTo>
                  <a:pt x="7929" y="48910"/>
                </a:lnTo>
                <a:lnTo>
                  <a:pt x="8953" y="42291"/>
                </a:lnTo>
                <a:lnTo>
                  <a:pt x="10834" y="36242"/>
                </a:lnTo>
                <a:lnTo>
                  <a:pt x="13715" y="30480"/>
                </a:lnTo>
                <a:lnTo>
                  <a:pt x="16763" y="22860"/>
                </a:lnTo>
                <a:lnTo>
                  <a:pt x="51815" y="3048"/>
                </a:lnTo>
                <a:lnTo>
                  <a:pt x="79247" y="0"/>
                </a:lnTo>
                <a:lnTo>
                  <a:pt x="86867" y="0"/>
                </a:lnTo>
                <a:lnTo>
                  <a:pt x="94487" y="1524"/>
                </a:lnTo>
                <a:lnTo>
                  <a:pt x="102107" y="1524"/>
                </a:lnTo>
                <a:lnTo>
                  <a:pt x="137159" y="22860"/>
                </a:lnTo>
                <a:lnTo>
                  <a:pt x="137921" y="24384"/>
                </a:lnTo>
                <a:lnTo>
                  <a:pt x="77723" y="24384"/>
                </a:lnTo>
                <a:lnTo>
                  <a:pt x="68889" y="24931"/>
                </a:lnTo>
                <a:lnTo>
                  <a:pt x="35885" y="48077"/>
                </a:lnTo>
                <a:lnTo>
                  <a:pt x="35051" y="56388"/>
                </a:lnTo>
                <a:close/>
              </a:path>
              <a:path w="161925" h="178434">
                <a:moveTo>
                  <a:pt x="56387" y="178308"/>
                </a:moveTo>
                <a:lnTo>
                  <a:pt x="41147" y="178308"/>
                </a:lnTo>
                <a:lnTo>
                  <a:pt x="33527" y="176784"/>
                </a:lnTo>
                <a:lnTo>
                  <a:pt x="27431" y="173736"/>
                </a:lnTo>
                <a:lnTo>
                  <a:pt x="21335" y="172212"/>
                </a:lnTo>
                <a:lnTo>
                  <a:pt x="15239" y="167640"/>
                </a:lnTo>
                <a:lnTo>
                  <a:pt x="10667" y="164592"/>
                </a:lnTo>
                <a:lnTo>
                  <a:pt x="6095" y="158496"/>
                </a:lnTo>
                <a:lnTo>
                  <a:pt x="4571" y="153924"/>
                </a:lnTo>
                <a:lnTo>
                  <a:pt x="1524" y="147828"/>
                </a:lnTo>
                <a:lnTo>
                  <a:pt x="0" y="140208"/>
                </a:lnTo>
                <a:lnTo>
                  <a:pt x="0" y="121920"/>
                </a:lnTo>
                <a:lnTo>
                  <a:pt x="1524" y="112776"/>
                </a:lnTo>
                <a:lnTo>
                  <a:pt x="7619" y="100584"/>
                </a:lnTo>
                <a:lnTo>
                  <a:pt x="12191" y="96012"/>
                </a:lnTo>
                <a:lnTo>
                  <a:pt x="16763" y="92964"/>
                </a:lnTo>
                <a:lnTo>
                  <a:pt x="22859" y="88392"/>
                </a:lnTo>
                <a:lnTo>
                  <a:pt x="28955" y="85344"/>
                </a:lnTo>
                <a:lnTo>
                  <a:pt x="36575" y="83820"/>
                </a:lnTo>
                <a:lnTo>
                  <a:pt x="42671" y="80772"/>
                </a:lnTo>
                <a:lnTo>
                  <a:pt x="50291" y="79248"/>
                </a:lnTo>
                <a:lnTo>
                  <a:pt x="57911" y="79248"/>
                </a:lnTo>
                <a:lnTo>
                  <a:pt x="73151" y="76200"/>
                </a:lnTo>
                <a:lnTo>
                  <a:pt x="79247" y="74676"/>
                </a:lnTo>
                <a:lnTo>
                  <a:pt x="86867" y="74676"/>
                </a:lnTo>
                <a:lnTo>
                  <a:pt x="92963" y="73152"/>
                </a:lnTo>
                <a:lnTo>
                  <a:pt x="97535" y="71628"/>
                </a:lnTo>
                <a:lnTo>
                  <a:pt x="103631" y="70104"/>
                </a:lnTo>
                <a:lnTo>
                  <a:pt x="108203" y="68580"/>
                </a:lnTo>
                <a:lnTo>
                  <a:pt x="114299" y="62484"/>
                </a:lnTo>
                <a:lnTo>
                  <a:pt x="115823" y="57912"/>
                </a:lnTo>
                <a:lnTo>
                  <a:pt x="115823" y="47244"/>
                </a:lnTo>
                <a:lnTo>
                  <a:pt x="114299" y="42672"/>
                </a:lnTo>
                <a:lnTo>
                  <a:pt x="111251" y="38100"/>
                </a:lnTo>
                <a:lnTo>
                  <a:pt x="109727" y="35052"/>
                </a:lnTo>
                <a:lnTo>
                  <a:pt x="106679" y="32004"/>
                </a:lnTo>
                <a:lnTo>
                  <a:pt x="102107" y="30480"/>
                </a:lnTo>
                <a:lnTo>
                  <a:pt x="99059" y="27432"/>
                </a:lnTo>
                <a:lnTo>
                  <a:pt x="94487" y="25908"/>
                </a:lnTo>
                <a:lnTo>
                  <a:pt x="85343" y="25908"/>
                </a:lnTo>
                <a:lnTo>
                  <a:pt x="80771" y="24384"/>
                </a:lnTo>
                <a:lnTo>
                  <a:pt x="137921" y="24384"/>
                </a:lnTo>
                <a:lnTo>
                  <a:pt x="140207" y="28956"/>
                </a:lnTo>
                <a:lnTo>
                  <a:pt x="143255" y="38100"/>
                </a:lnTo>
                <a:lnTo>
                  <a:pt x="143255" y="86868"/>
                </a:lnTo>
                <a:lnTo>
                  <a:pt x="115823" y="86868"/>
                </a:lnTo>
                <a:lnTo>
                  <a:pt x="111251" y="89916"/>
                </a:lnTo>
                <a:lnTo>
                  <a:pt x="106679" y="91440"/>
                </a:lnTo>
                <a:lnTo>
                  <a:pt x="100583" y="92964"/>
                </a:lnTo>
                <a:lnTo>
                  <a:pt x="96011" y="94488"/>
                </a:lnTo>
                <a:lnTo>
                  <a:pt x="89915" y="94488"/>
                </a:lnTo>
                <a:lnTo>
                  <a:pt x="83819" y="96012"/>
                </a:lnTo>
                <a:lnTo>
                  <a:pt x="77723" y="96012"/>
                </a:lnTo>
                <a:lnTo>
                  <a:pt x="70103" y="97536"/>
                </a:lnTo>
                <a:lnTo>
                  <a:pt x="64007" y="99060"/>
                </a:lnTo>
                <a:lnTo>
                  <a:pt x="57911" y="99060"/>
                </a:lnTo>
                <a:lnTo>
                  <a:pt x="51815" y="100584"/>
                </a:lnTo>
                <a:lnTo>
                  <a:pt x="47243" y="103632"/>
                </a:lnTo>
                <a:lnTo>
                  <a:pt x="42671" y="105156"/>
                </a:lnTo>
                <a:lnTo>
                  <a:pt x="38099" y="108204"/>
                </a:lnTo>
                <a:lnTo>
                  <a:pt x="32003" y="117348"/>
                </a:lnTo>
                <a:lnTo>
                  <a:pt x="30479" y="121920"/>
                </a:lnTo>
                <a:lnTo>
                  <a:pt x="30479" y="137160"/>
                </a:lnTo>
                <a:lnTo>
                  <a:pt x="32003" y="141732"/>
                </a:lnTo>
                <a:lnTo>
                  <a:pt x="39623" y="149352"/>
                </a:lnTo>
                <a:lnTo>
                  <a:pt x="45719" y="152400"/>
                </a:lnTo>
                <a:lnTo>
                  <a:pt x="50291" y="152400"/>
                </a:lnTo>
                <a:lnTo>
                  <a:pt x="54863" y="153924"/>
                </a:lnTo>
                <a:lnTo>
                  <a:pt x="115796" y="153924"/>
                </a:lnTo>
                <a:lnTo>
                  <a:pt x="110704" y="158924"/>
                </a:lnTo>
                <a:lnTo>
                  <a:pt x="73723" y="176974"/>
                </a:lnTo>
                <a:lnTo>
                  <a:pt x="65270" y="177998"/>
                </a:lnTo>
                <a:lnTo>
                  <a:pt x="56387" y="178308"/>
                </a:lnTo>
                <a:close/>
              </a:path>
              <a:path w="161925" h="178434">
                <a:moveTo>
                  <a:pt x="115796" y="153924"/>
                </a:moveTo>
                <a:lnTo>
                  <a:pt x="80771" y="153924"/>
                </a:lnTo>
                <a:lnTo>
                  <a:pt x="99059" y="144780"/>
                </a:lnTo>
                <a:lnTo>
                  <a:pt x="103631" y="141732"/>
                </a:lnTo>
                <a:lnTo>
                  <a:pt x="112775" y="128016"/>
                </a:lnTo>
                <a:lnTo>
                  <a:pt x="114299" y="123444"/>
                </a:lnTo>
                <a:lnTo>
                  <a:pt x="115823" y="120396"/>
                </a:lnTo>
                <a:lnTo>
                  <a:pt x="115823" y="86868"/>
                </a:lnTo>
                <a:lnTo>
                  <a:pt x="143255" y="86868"/>
                </a:lnTo>
                <a:lnTo>
                  <a:pt x="143255" y="149352"/>
                </a:lnTo>
                <a:lnTo>
                  <a:pt x="144779" y="152400"/>
                </a:lnTo>
                <a:lnTo>
                  <a:pt x="117347" y="152400"/>
                </a:lnTo>
                <a:lnTo>
                  <a:pt x="115796" y="153924"/>
                </a:lnTo>
                <a:close/>
              </a:path>
              <a:path w="161925" h="178434">
                <a:moveTo>
                  <a:pt x="149351" y="178308"/>
                </a:moveTo>
                <a:lnTo>
                  <a:pt x="132587" y="178308"/>
                </a:lnTo>
                <a:lnTo>
                  <a:pt x="128015" y="176784"/>
                </a:lnTo>
                <a:lnTo>
                  <a:pt x="123443" y="172212"/>
                </a:lnTo>
                <a:lnTo>
                  <a:pt x="118871" y="169164"/>
                </a:lnTo>
                <a:lnTo>
                  <a:pt x="117347" y="161544"/>
                </a:lnTo>
                <a:lnTo>
                  <a:pt x="117347" y="152400"/>
                </a:lnTo>
                <a:lnTo>
                  <a:pt x="144779" y="152400"/>
                </a:lnTo>
                <a:lnTo>
                  <a:pt x="147827" y="153924"/>
                </a:lnTo>
                <a:lnTo>
                  <a:pt x="161543" y="153924"/>
                </a:lnTo>
                <a:lnTo>
                  <a:pt x="161543" y="175260"/>
                </a:lnTo>
                <a:lnTo>
                  <a:pt x="149351" y="178308"/>
                </a:lnTo>
                <a:close/>
              </a:path>
              <a:path w="161925" h="178434">
                <a:moveTo>
                  <a:pt x="161543" y="153924"/>
                </a:moveTo>
                <a:lnTo>
                  <a:pt x="156971" y="153924"/>
                </a:lnTo>
                <a:lnTo>
                  <a:pt x="161543" y="152400"/>
                </a:lnTo>
                <a:lnTo>
                  <a:pt x="161543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551516" y="756458"/>
            <a:ext cx="110403" cy="163224"/>
          </a:xfrm>
          <a:custGeom>
            <a:avLst/>
            <a:gdLst/>
            <a:ahLst/>
            <a:cxnLst/>
            <a:rect l="l" t="t" r="r" b="b"/>
            <a:pathLst>
              <a:path w="161925" h="239394">
                <a:moveTo>
                  <a:pt x="161544" y="89916"/>
                </a:moveTo>
                <a:lnTo>
                  <a:pt x="134112" y="89916"/>
                </a:lnTo>
                <a:lnTo>
                  <a:pt x="134112" y="0"/>
                </a:lnTo>
                <a:lnTo>
                  <a:pt x="161544" y="0"/>
                </a:lnTo>
                <a:lnTo>
                  <a:pt x="161544" y="89916"/>
                </a:lnTo>
                <a:close/>
              </a:path>
              <a:path w="161925" h="239394">
                <a:moveTo>
                  <a:pt x="79248" y="239268"/>
                </a:moveTo>
                <a:lnTo>
                  <a:pt x="37385" y="228576"/>
                </a:lnTo>
                <a:lnTo>
                  <a:pt x="11049" y="200025"/>
                </a:lnTo>
                <a:lnTo>
                  <a:pt x="285" y="159758"/>
                </a:lnTo>
                <a:lnTo>
                  <a:pt x="0" y="150876"/>
                </a:lnTo>
                <a:lnTo>
                  <a:pt x="285" y="141993"/>
                </a:lnTo>
                <a:lnTo>
                  <a:pt x="10477" y="102298"/>
                </a:lnTo>
                <a:lnTo>
                  <a:pt x="36742" y="73818"/>
                </a:lnTo>
                <a:lnTo>
                  <a:pt x="77724" y="62484"/>
                </a:lnTo>
                <a:lnTo>
                  <a:pt x="82296" y="62484"/>
                </a:lnTo>
                <a:lnTo>
                  <a:pt x="88392" y="64008"/>
                </a:lnTo>
                <a:lnTo>
                  <a:pt x="92964" y="64008"/>
                </a:lnTo>
                <a:lnTo>
                  <a:pt x="97536" y="65532"/>
                </a:lnTo>
                <a:lnTo>
                  <a:pt x="103632" y="67056"/>
                </a:lnTo>
                <a:lnTo>
                  <a:pt x="112776" y="70104"/>
                </a:lnTo>
                <a:lnTo>
                  <a:pt x="117348" y="73152"/>
                </a:lnTo>
                <a:lnTo>
                  <a:pt x="121920" y="77724"/>
                </a:lnTo>
                <a:lnTo>
                  <a:pt x="126492" y="80772"/>
                </a:lnTo>
                <a:lnTo>
                  <a:pt x="131064" y="85344"/>
                </a:lnTo>
                <a:lnTo>
                  <a:pt x="132080" y="86868"/>
                </a:lnTo>
                <a:lnTo>
                  <a:pt x="71628" y="86868"/>
                </a:lnTo>
                <a:lnTo>
                  <a:pt x="64008" y="89916"/>
                </a:lnTo>
                <a:lnTo>
                  <a:pt x="57912" y="92964"/>
                </a:lnTo>
                <a:lnTo>
                  <a:pt x="50292" y="96012"/>
                </a:lnTo>
                <a:lnTo>
                  <a:pt x="41148" y="108204"/>
                </a:lnTo>
                <a:lnTo>
                  <a:pt x="35052" y="120396"/>
                </a:lnTo>
                <a:lnTo>
                  <a:pt x="33528" y="128016"/>
                </a:lnTo>
                <a:lnTo>
                  <a:pt x="32004" y="137160"/>
                </a:lnTo>
                <a:lnTo>
                  <a:pt x="30480" y="144780"/>
                </a:lnTo>
                <a:lnTo>
                  <a:pt x="30480" y="160020"/>
                </a:lnTo>
                <a:lnTo>
                  <a:pt x="32004" y="169164"/>
                </a:lnTo>
                <a:lnTo>
                  <a:pt x="33528" y="175260"/>
                </a:lnTo>
                <a:lnTo>
                  <a:pt x="35052" y="182880"/>
                </a:lnTo>
                <a:lnTo>
                  <a:pt x="67056" y="213360"/>
                </a:lnTo>
                <a:lnTo>
                  <a:pt x="74676" y="214884"/>
                </a:lnTo>
                <a:lnTo>
                  <a:pt x="133151" y="214884"/>
                </a:lnTo>
                <a:lnTo>
                  <a:pt x="130135" y="219670"/>
                </a:lnTo>
                <a:lnTo>
                  <a:pt x="96583" y="237934"/>
                </a:lnTo>
                <a:lnTo>
                  <a:pt x="88130" y="238958"/>
                </a:lnTo>
                <a:lnTo>
                  <a:pt x="79248" y="239268"/>
                </a:lnTo>
                <a:close/>
              </a:path>
              <a:path w="161925" h="239394">
                <a:moveTo>
                  <a:pt x="133151" y="214884"/>
                </a:moveTo>
                <a:lnTo>
                  <a:pt x="92964" y="214884"/>
                </a:lnTo>
                <a:lnTo>
                  <a:pt x="100584" y="213360"/>
                </a:lnTo>
                <a:lnTo>
                  <a:pt x="106680" y="210312"/>
                </a:lnTo>
                <a:lnTo>
                  <a:pt x="135636" y="160020"/>
                </a:lnTo>
                <a:lnTo>
                  <a:pt x="135636" y="143256"/>
                </a:lnTo>
                <a:lnTo>
                  <a:pt x="118872" y="100584"/>
                </a:lnTo>
                <a:lnTo>
                  <a:pt x="91440" y="86868"/>
                </a:lnTo>
                <a:lnTo>
                  <a:pt x="132080" y="86868"/>
                </a:lnTo>
                <a:lnTo>
                  <a:pt x="134112" y="89916"/>
                </a:lnTo>
                <a:lnTo>
                  <a:pt x="161544" y="89916"/>
                </a:lnTo>
                <a:lnTo>
                  <a:pt x="161544" y="213360"/>
                </a:lnTo>
                <a:lnTo>
                  <a:pt x="134112" y="213360"/>
                </a:lnTo>
                <a:lnTo>
                  <a:pt x="133151" y="214884"/>
                </a:lnTo>
                <a:close/>
              </a:path>
              <a:path w="161925" h="239394">
                <a:moveTo>
                  <a:pt x="161544" y="236220"/>
                </a:moveTo>
                <a:lnTo>
                  <a:pt x="134112" y="236220"/>
                </a:lnTo>
                <a:lnTo>
                  <a:pt x="134112" y="213360"/>
                </a:lnTo>
                <a:lnTo>
                  <a:pt x="161544" y="213360"/>
                </a:lnTo>
                <a:lnTo>
                  <a:pt x="161544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691794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701145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728162" y="765810"/>
            <a:ext cx="63385" cy="1517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1336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82271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855969" y="799060"/>
            <a:ext cx="112222" cy="120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991052" y="799060"/>
            <a:ext cx="95596" cy="1184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110547" y="798022"/>
            <a:ext cx="110143" cy="1215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248227" y="756459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352655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559954" y="756805"/>
            <a:ext cx="0" cy="142875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549044" y="908771"/>
            <a:ext cx="107373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550727" y="756458"/>
            <a:ext cx="133004" cy="1610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700356" y="799060"/>
            <a:ext cx="107026" cy="1205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820891" y="799060"/>
            <a:ext cx="107026" cy="120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949737" y="799060"/>
            <a:ext cx="109105" cy="1631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263544" y="799061"/>
            <a:ext cx="107373" cy="120794"/>
          </a:xfrm>
          <a:custGeom>
            <a:avLst/>
            <a:gdLst/>
            <a:ahLst/>
            <a:cxnLst/>
            <a:rect l="l" t="t" r="r" b="b"/>
            <a:pathLst>
              <a:path w="157479" h="177165">
                <a:moveTo>
                  <a:pt x="80772" y="176784"/>
                </a:moveTo>
                <a:lnTo>
                  <a:pt x="38909" y="166973"/>
                </a:lnTo>
                <a:lnTo>
                  <a:pt x="12001" y="139827"/>
                </a:lnTo>
                <a:lnTo>
                  <a:pt x="309" y="98178"/>
                </a:lnTo>
                <a:lnTo>
                  <a:pt x="0" y="88392"/>
                </a:lnTo>
                <a:lnTo>
                  <a:pt x="309" y="79271"/>
                </a:lnTo>
                <a:lnTo>
                  <a:pt x="12763" y="38481"/>
                </a:lnTo>
                <a:lnTo>
                  <a:pt x="40433" y="11334"/>
                </a:lnTo>
                <a:lnTo>
                  <a:pt x="79248" y="0"/>
                </a:lnTo>
                <a:lnTo>
                  <a:pt x="90130" y="571"/>
                </a:lnTo>
                <a:lnTo>
                  <a:pt x="130683" y="20193"/>
                </a:lnTo>
                <a:lnTo>
                  <a:pt x="134506" y="24384"/>
                </a:lnTo>
                <a:lnTo>
                  <a:pt x="70104" y="24384"/>
                </a:lnTo>
                <a:lnTo>
                  <a:pt x="64008" y="25908"/>
                </a:lnTo>
                <a:lnTo>
                  <a:pt x="59436" y="28956"/>
                </a:lnTo>
                <a:lnTo>
                  <a:pt x="53340" y="30480"/>
                </a:lnTo>
                <a:lnTo>
                  <a:pt x="48768" y="35052"/>
                </a:lnTo>
                <a:lnTo>
                  <a:pt x="44196" y="38100"/>
                </a:lnTo>
                <a:lnTo>
                  <a:pt x="39624" y="42672"/>
                </a:lnTo>
                <a:lnTo>
                  <a:pt x="36576" y="48768"/>
                </a:lnTo>
                <a:lnTo>
                  <a:pt x="35052" y="53340"/>
                </a:lnTo>
                <a:lnTo>
                  <a:pt x="32004" y="59436"/>
                </a:lnTo>
                <a:lnTo>
                  <a:pt x="30480" y="65532"/>
                </a:lnTo>
                <a:lnTo>
                  <a:pt x="30480" y="71628"/>
                </a:lnTo>
                <a:lnTo>
                  <a:pt x="154886" y="71628"/>
                </a:lnTo>
                <a:lnTo>
                  <a:pt x="156019" y="81153"/>
                </a:lnTo>
                <a:lnTo>
                  <a:pt x="156710" y="88868"/>
                </a:lnTo>
                <a:lnTo>
                  <a:pt x="156972" y="96012"/>
                </a:lnTo>
                <a:lnTo>
                  <a:pt x="30480" y="96012"/>
                </a:lnTo>
                <a:lnTo>
                  <a:pt x="30480" y="111252"/>
                </a:lnTo>
                <a:lnTo>
                  <a:pt x="32004" y="117348"/>
                </a:lnTo>
                <a:lnTo>
                  <a:pt x="35052" y="124968"/>
                </a:lnTo>
                <a:lnTo>
                  <a:pt x="38100" y="131064"/>
                </a:lnTo>
                <a:lnTo>
                  <a:pt x="42672" y="135636"/>
                </a:lnTo>
                <a:lnTo>
                  <a:pt x="45720" y="141732"/>
                </a:lnTo>
                <a:lnTo>
                  <a:pt x="51816" y="144780"/>
                </a:lnTo>
                <a:lnTo>
                  <a:pt x="59436" y="147828"/>
                </a:lnTo>
                <a:lnTo>
                  <a:pt x="65532" y="150876"/>
                </a:lnTo>
                <a:lnTo>
                  <a:pt x="73152" y="152400"/>
                </a:lnTo>
                <a:lnTo>
                  <a:pt x="139223" y="152400"/>
                </a:lnTo>
                <a:lnTo>
                  <a:pt x="137850" y="154447"/>
                </a:lnTo>
                <a:lnTo>
                  <a:pt x="129540" y="163068"/>
                </a:lnTo>
                <a:lnTo>
                  <a:pt x="118919" y="169068"/>
                </a:lnTo>
                <a:lnTo>
                  <a:pt x="107442" y="173355"/>
                </a:lnTo>
                <a:lnTo>
                  <a:pt x="94821" y="175926"/>
                </a:lnTo>
                <a:lnTo>
                  <a:pt x="80772" y="176784"/>
                </a:lnTo>
                <a:close/>
              </a:path>
              <a:path w="157479" h="177165">
                <a:moveTo>
                  <a:pt x="154886" y="71628"/>
                </a:moveTo>
                <a:lnTo>
                  <a:pt x="126492" y="71628"/>
                </a:lnTo>
                <a:lnTo>
                  <a:pt x="124968" y="65532"/>
                </a:lnTo>
                <a:lnTo>
                  <a:pt x="124968" y="59436"/>
                </a:lnTo>
                <a:lnTo>
                  <a:pt x="118872" y="47244"/>
                </a:lnTo>
                <a:lnTo>
                  <a:pt x="115824" y="42672"/>
                </a:lnTo>
                <a:lnTo>
                  <a:pt x="108204" y="35052"/>
                </a:lnTo>
                <a:lnTo>
                  <a:pt x="102108" y="30480"/>
                </a:lnTo>
                <a:lnTo>
                  <a:pt x="97536" y="28956"/>
                </a:lnTo>
                <a:lnTo>
                  <a:pt x="91440" y="25908"/>
                </a:lnTo>
                <a:lnTo>
                  <a:pt x="85344" y="24384"/>
                </a:lnTo>
                <a:lnTo>
                  <a:pt x="134506" y="24384"/>
                </a:lnTo>
                <a:lnTo>
                  <a:pt x="153924" y="64008"/>
                </a:lnTo>
                <a:lnTo>
                  <a:pt x="154886" y="71628"/>
                </a:lnTo>
                <a:close/>
              </a:path>
              <a:path w="157479" h="177165">
                <a:moveTo>
                  <a:pt x="139223" y="152400"/>
                </a:moveTo>
                <a:lnTo>
                  <a:pt x="82296" y="152400"/>
                </a:lnTo>
                <a:lnTo>
                  <a:pt x="90892" y="152066"/>
                </a:lnTo>
                <a:lnTo>
                  <a:pt x="98488" y="150876"/>
                </a:lnTo>
                <a:lnTo>
                  <a:pt x="126492" y="118872"/>
                </a:lnTo>
                <a:lnTo>
                  <a:pt x="153924" y="118872"/>
                </a:lnTo>
                <a:lnTo>
                  <a:pt x="149878" y="132683"/>
                </a:lnTo>
                <a:lnTo>
                  <a:pt x="144589" y="144399"/>
                </a:lnTo>
                <a:lnTo>
                  <a:pt x="139223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384079" y="798022"/>
            <a:ext cx="110143" cy="12157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509808" y="798022"/>
            <a:ext cx="61306" cy="11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589818" y="799060"/>
            <a:ext cx="95596" cy="1184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765425" y="799060"/>
            <a:ext cx="95596" cy="1184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884953" y="799060"/>
            <a:ext cx="105955" cy="1652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636866" y="397971"/>
            <a:ext cx="1911927" cy="867641"/>
          </a:xfrm>
          <a:custGeom>
            <a:avLst/>
            <a:gdLst/>
            <a:ahLst/>
            <a:cxnLst/>
            <a:rect l="l" t="t" r="r" b="b"/>
            <a:pathLst>
              <a:path w="2804160" h="1272539">
                <a:moveTo>
                  <a:pt x="2804160" y="1272540"/>
                </a:moveTo>
                <a:lnTo>
                  <a:pt x="0" y="1272540"/>
                </a:lnTo>
                <a:lnTo>
                  <a:pt x="0" y="0"/>
                </a:lnTo>
                <a:lnTo>
                  <a:pt x="2804160" y="0"/>
                </a:lnTo>
                <a:lnTo>
                  <a:pt x="2804160" y="1272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271212" y="397971"/>
            <a:ext cx="1911927" cy="867641"/>
          </a:xfrm>
          <a:custGeom>
            <a:avLst/>
            <a:gdLst/>
            <a:ahLst/>
            <a:cxnLst/>
            <a:rect l="l" t="t" r="r" b="b"/>
            <a:pathLst>
              <a:path w="2804159" h="1272539">
                <a:moveTo>
                  <a:pt x="2804159" y="1272540"/>
                </a:moveTo>
                <a:lnTo>
                  <a:pt x="0" y="1272540"/>
                </a:lnTo>
                <a:lnTo>
                  <a:pt x="0" y="0"/>
                </a:lnTo>
                <a:lnTo>
                  <a:pt x="2804159" y="0"/>
                </a:lnTo>
                <a:lnTo>
                  <a:pt x="2804159" y="1272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6886" y="4602653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796886" y="3580188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796886" y="2558761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796886" y="1536815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265910" y="2730325"/>
            <a:ext cx="201584" cy="168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787534" y="5624080"/>
            <a:ext cx="6919480" cy="0"/>
          </a:xfrm>
          <a:custGeom>
            <a:avLst/>
            <a:gdLst/>
            <a:ahLst/>
            <a:cxnLst/>
            <a:rect l="l" t="t" r="r" b="b"/>
            <a:pathLst>
              <a:path w="10148569">
                <a:moveTo>
                  <a:pt x="0" y="0"/>
                </a:moveTo>
                <a:lnTo>
                  <a:pt x="101483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79522" y="6135831"/>
            <a:ext cx="195695" cy="221673"/>
          </a:xfrm>
          <a:custGeom>
            <a:avLst/>
            <a:gdLst/>
            <a:ahLst/>
            <a:cxnLst/>
            <a:rect l="l" t="t" r="r" b="b"/>
            <a:pathLst>
              <a:path w="287020" h="325120">
                <a:moveTo>
                  <a:pt x="143256" y="303276"/>
                </a:moveTo>
                <a:lnTo>
                  <a:pt x="97821" y="296203"/>
                </a:lnTo>
                <a:lnTo>
                  <a:pt x="58674" y="277558"/>
                </a:lnTo>
                <a:lnTo>
                  <a:pt x="29527" y="249769"/>
                </a:lnTo>
                <a:lnTo>
                  <a:pt x="10668" y="211836"/>
                </a:lnTo>
                <a:lnTo>
                  <a:pt x="595" y="168116"/>
                </a:lnTo>
                <a:lnTo>
                  <a:pt x="0" y="152400"/>
                </a:lnTo>
                <a:lnTo>
                  <a:pt x="595" y="136683"/>
                </a:lnTo>
                <a:lnTo>
                  <a:pt x="10668" y="92964"/>
                </a:lnTo>
                <a:lnTo>
                  <a:pt x="29527" y="55030"/>
                </a:lnTo>
                <a:lnTo>
                  <a:pt x="58674" y="25908"/>
                </a:lnTo>
                <a:lnTo>
                  <a:pt x="978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934" y="34480"/>
                </a:lnTo>
                <a:lnTo>
                  <a:pt x="255847" y="53340"/>
                </a:lnTo>
                <a:lnTo>
                  <a:pt x="143256" y="53340"/>
                </a:lnTo>
                <a:lnTo>
                  <a:pt x="133254" y="53887"/>
                </a:lnTo>
                <a:lnTo>
                  <a:pt x="93345" y="71247"/>
                </a:lnTo>
                <a:lnTo>
                  <a:pt x="71151" y="106965"/>
                </a:lnTo>
                <a:lnTo>
                  <a:pt x="64008" y="152400"/>
                </a:lnTo>
                <a:lnTo>
                  <a:pt x="64293" y="161544"/>
                </a:lnTo>
                <a:lnTo>
                  <a:pt x="74295" y="204787"/>
                </a:lnTo>
                <a:lnTo>
                  <a:pt x="99869" y="237458"/>
                </a:lnTo>
                <a:lnTo>
                  <a:pt x="143256" y="249936"/>
                </a:lnTo>
                <a:lnTo>
                  <a:pt x="258395" y="249936"/>
                </a:lnTo>
                <a:lnTo>
                  <a:pt x="249936" y="260604"/>
                </a:lnTo>
                <a:lnTo>
                  <a:pt x="277021" y="286512"/>
                </a:lnTo>
                <a:lnTo>
                  <a:pt x="214884" y="286512"/>
                </a:lnTo>
                <a:lnTo>
                  <a:pt x="199405" y="293631"/>
                </a:lnTo>
                <a:lnTo>
                  <a:pt x="182499" y="298894"/>
                </a:lnTo>
                <a:lnTo>
                  <a:pt x="163877" y="302156"/>
                </a:lnTo>
                <a:lnTo>
                  <a:pt x="143256" y="303276"/>
                </a:lnTo>
                <a:close/>
              </a:path>
              <a:path w="287020" h="325120">
                <a:moveTo>
                  <a:pt x="274238" y="220980"/>
                </a:moveTo>
                <a:lnTo>
                  <a:pt x="205740" y="220980"/>
                </a:lnTo>
                <a:lnTo>
                  <a:pt x="209145" y="214979"/>
                </a:lnTo>
                <a:lnTo>
                  <a:pt x="212407" y="208407"/>
                </a:lnTo>
                <a:lnTo>
                  <a:pt x="222218" y="164830"/>
                </a:lnTo>
                <a:lnTo>
                  <a:pt x="222504" y="153924"/>
                </a:lnTo>
                <a:lnTo>
                  <a:pt x="222242" y="143898"/>
                </a:lnTo>
                <a:lnTo>
                  <a:pt x="213741" y="98679"/>
                </a:lnTo>
                <a:lnTo>
                  <a:pt x="187309" y="66460"/>
                </a:lnTo>
                <a:lnTo>
                  <a:pt x="143256" y="53340"/>
                </a:lnTo>
                <a:lnTo>
                  <a:pt x="255847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2" y="153924"/>
                </a:lnTo>
                <a:lnTo>
                  <a:pt x="285940" y="169640"/>
                </a:lnTo>
                <a:lnTo>
                  <a:pt x="284226" y="184785"/>
                </a:lnTo>
                <a:lnTo>
                  <a:pt x="281368" y="199358"/>
                </a:lnTo>
                <a:lnTo>
                  <a:pt x="277368" y="213360"/>
                </a:lnTo>
                <a:lnTo>
                  <a:pt x="274238" y="220980"/>
                </a:lnTo>
                <a:close/>
              </a:path>
              <a:path w="287020" h="325120">
                <a:moveTo>
                  <a:pt x="258395" y="249936"/>
                </a:moveTo>
                <a:lnTo>
                  <a:pt x="160020" y="249936"/>
                </a:lnTo>
                <a:lnTo>
                  <a:pt x="163068" y="248412"/>
                </a:lnTo>
                <a:lnTo>
                  <a:pt x="166116" y="248412"/>
                </a:lnTo>
                <a:lnTo>
                  <a:pt x="169164" y="246888"/>
                </a:lnTo>
                <a:lnTo>
                  <a:pt x="141732" y="222504"/>
                </a:lnTo>
                <a:lnTo>
                  <a:pt x="172212" y="190500"/>
                </a:lnTo>
                <a:lnTo>
                  <a:pt x="205740" y="220980"/>
                </a:lnTo>
                <a:lnTo>
                  <a:pt x="274238" y="220980"/>
                </a:lnTo>
                <a:lnTo>
                  <a:pt x="272224" y="225885"/>
                </a:lnTo>
                <a:lnTo>
                  <a:pt x="265938" y="238125"/>
                </a:lnTo>
                <a:lnTo>
                  <a:pt x="258508" y="249793"/>
                </a:lnTo>
                <a:lnTo>
                  <a:pt x="258395" y="249936"/>
                </a:lnTo>
                <a:close/>
              </a:path>
              <a:path w="287020" h="325120">
                <a:moveTo>
                  <a:pt x="256032" y="324612"/>
                </a:moveTo>
                <a:lnTo>
                  <a:pt x="214884" y="286512"/>
                </a:lnTo>
                <a:lnTo>
                  <a:pt x="277021" y="286512"/>
                </a:lnTo>
                <a:lnTo>
                  <a:pt x="284988" y="294132"/>
                </a:lnTo>
                <a:lnTo>
                  <a:pt x="25603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399809" y="6195060"/>
            <a:ext cx="135082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557751" y="6190904"/>
            <a:ext cx="140277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722966" y="6190903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74674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48768" y="263652"/>
                </a:lnTo>
                <a:lnTo>
                  <a:pt x="41148" y="251460"/>
                </a:lnTo>
                <a:lnTo>
                  <a:pt x="38266" y="246340"/>
                </a:lnTo>
                <a:lnTo>
                  <a:pt x="36385" y="240220"/>
                </a:lnTo>
                <a:lnTo>
                  <a:pt x="35361" y="233243"/>
                </a:lnTo>
                <a:lnTo>
                  <a:pt x="35174" y="22860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31064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985856" y="613998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05598" y="6195060"/>
            <a:ext cx="0" cy="143741"/>
          </a:xfrm>
          <a:custGeom>
            <a:avLst/>
            <a:gdLst/>
            <a:ahLst/>
            <a:cxnLst/>
            <a:rect l="l" t="t" r="r" b="b"/>
            <a:pathLst>
              <a:path h="210820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44046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137563" y="6195060"/>
            <a:ext cx="147638" cy="193531"/>
          </a:xfrm>
          <a:custGeom>
            <a:avLst/>
            <a:gdLst/>
            <a:ahLst/>
            <a:cxnLst/>
            <a:rect l="l" t="t" r="r" b="b"/>
            <a:pathLst>
              <a:path w="216534" h="283845">
                <a:moveTo>
                  <a:pt x="128016" y="236219"/>
                </a:moveTo>
                <a:lnTo>
                  <a:pt x="62484" y="236219"/>
                </a:lnTo>
                <a:lnTo>
                  <a:pt x="67056" y="233171"/>
                </a:lnTo>
                <a:lnTo>
                  <a:pt x="71628" y="227075"/>
                </a:lnTo>
                <a:lnTo>
                  <a:pt x="74676" y="222503"/>
                </a:lnTo>
                <a:lnTo>
                  <a:pt x="76200" y="216407"/>
                </a:lnTo>
                <a:lnTo>
                  <a:pt x="76200" y="201167"/>
                </a:lnTo>
                <a:lnTo>
                  <a:pt x="74676" y="196595"/>
                </a:lnTo>
                <a:lnTo>
                  <a:pt x="0" y="0"/>
                </a:lnTo>
                <a:lnTo>
                  <a:pt x="62484" y="0"/>
                </a:lnTo>
                <a:lnTo>
                  <a:pt x="109728" y="143255"/>
                </a:lnTo>
                <a:lnTo>
                  <a:pt x="162802" y="143255"/>
                </a:lnTo>
                <a:lnTo>
                  <a:pt x="128016" y="236219"/>
                </a:lnTo>
                <a:close/>
              </a:path>
              <a:path w="216534" h="283845">
                <a:moveTo>
                  <a:pt x="162802" y="143255"/>
                </a:moveTo>
                <a:lnTo>
                  <a:pt x="109728" y="143255"/>
                </a:lnTo>
                <a:lnTo>
                  <a:pt x="156972" y="0"/>
                </a:lnTo>
                <a:lnTo>
                  <a:pt x="216408" y="0"/>
                </a:lnTo>
                <a:lnTo>
                  <a:pt x="162802" y="143255"/>
                </a:lnTo>
                <a:close/>
              </a:path>
              <a:path w="216534" h="283845">
                <a:moveTo>
                  <a:pt x="56388" y="283463"/>
                </a:moveTo>
                <a:lnTo>
                  <a:pt x="32004" y="283463"/>
                </a:lnTo>
                <a:lnTo>
                  <a:pt x="25908" y="281939"/>
                </a:lnTo>
                <a:lnTo>
                  <a:pt x="19812" y="281939"/>
                </a:lnTo>
                <a:lnTo>
                  <a:pt x="19812" y="234695"/>
                </a:lnTo>
                <a:lnTo>
                  <a:pt x="32004" y="234695"/>
                </a:lnTo>
                <a:lnTo>
                  <a:pt x="36576" y="236219"/>
                </a:lnTo>
                <a:lnTo>
                  <a:pt x="128016" y="236219"/>
                </a:lnTo>
                <a:lnTo>
                  <a:pt x="102108" y="272795"/>
                </a:lnTo>
                <a:lnTo>
                  <a:pt x="70389" y="282868"/>
                </a:lnTo>
                <a:lnTo>
                  <a:pt x="56388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70319" y="6190904"/>
            <a:ext cx="148590" cy="150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29300" y="6139989"/>
            <a:ext cx="92652" cy="198726"/>
          </a:xfrm>
          <a:custGeom>
            <a:avLst/>
            <a:gdLst/>
            <a:ahLst/>
            <a:cxnLst/>
            <a:rect l="l" t="t" r="r" b="b"/>
            <a:pathLst>
              <a:path w="135890" h="291465">
                <a:moveTo>
                  <a:pt x="92964" y="80772"/>
                </a:moveTo>
                <a:lnTo>
                  <a:pt x="35052" y="80772"/>
                </a:lnTo>
                <a:lnTo>
                  <a:pt x="35052" y="64008"/>
                </a:lnTo>
                <a:lnTo>
                  <a:pt x="53340" y="18288"/>
                </a:lnTo>
                <a:lnTo>
                  <a:pt x="88915" y="1143"/>
                </a:lnTo>
                <a:lnTo>
                  <a:pt x="105156" y="0"/>
                </a:lnTo>
                <a:lnTo>
                  <a:pt x="121920" y="0"/>
                </a:lnTo>
                <a:lnTo>
                  <a:pt x="126492" y="1524"/>
                </a:lnTo>
                <a:lnTo>
                  <a:pt x="135636" y="1524"/>
                </a:lnTo>
                <a:lnTo>
                  <a:pt x="135636" y="44196"/>
                </a:lnTo>
                <a:lnTo>
                  <a:pt x="106680" y="44196"/>
                </a:lnTo>
                <a:lnTo>
                  <a:pt x="102108" y="45720"/>
                </a:lnTo>
                <a:lnTo>
                  <a:pt x="94488" y="53340"/>
                </a:lnTo>
                <a:lnTo>
                  <a:pt x="92964" y="59436"/>
                </a:lnTo>
                <a:lnTo>
                  <a:pt x="92964" y="80772"/>
                </a:lnTo>
                <a:close/>
              </a:path>
              <a:path w="135890" h="291465">
                <a:moveTo>
                  <a:pt x="135636" y="45720"/>
                </a:moveTo>
                <a:lnTo>
                  <a:pt x="129540" y="44196"/>
                </a:lnTo>
                <a:lnTo>
                  <a:pt x="135636" y="44196"/>
                </a:lnTo>
                <a:lnTo>
                  <a:pt x="135636" y="45720"/>
                </a:lnTo>
                <a:close/>
              </a:path>
              <a:path w="135890" h="291465">
                <a:moveTo>
                  <a:pt x="132588" y="118872"/>
                </a:moveTo>
                <a:lnTo>
                  <a:pt x="0" y="118872"/>
                </a:lnTo>
                <a:lnTo>
                  <a:pt x="0" y="80772"/>
                </a:lnTo>
                <a:lnTo>
                  <a:pt x="132588" y="80772"/>
                </a:lnTo>
                <a:lnTo>
                  <a:pt x="132588" y="118872"/>
                </a:lnTo>
                <a:close/>
              </a:path>
              <a:path w="135890" h="291465">
                <a:moveTo>
                  <a:pt x="92964" y="291084"/>
                </a:moveTo>
                <a:lnTo>
                  <a:pt x="35052" y="291084"/>
                </a:lnTo>
                <a:lnTo>
                  <a:pt x="35052" y="118872"/>
                </a:lnTo>
                <a:lnTo>
                  <a:pt x="92964" y="118872"/>
                </a:lnTo>
                <a:lnTo>
                  <a:pt x="92964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17376" y="6139989"/>
            <a:ext cx="175780" cy="198726"/>
          </a:xfrm>
          <a:custGeom>
            <a:avLst/>
            <a:gdLst/>
            <a:ahLst/>
            <a:cxnLst/>
            <a:rect l="l" t="t" r="r" b="b"/>
            <a:pathLst>
              <a:path w="257809" h="291465">
                <a:moveTo>
                  <a:pt x="124968" y="291083"/>
                </a:moveTo>
                <a:lnTo>
                  <a:pt x="0" y="291083"/>
                </a:lnTo>
                <a:lnTo>
                  <a:pt x="0" y="0"/>
                </a:lnTo>
                <a:lnTo>
                  <a:pt x="124968" y="0"/>
                </a:lnTo>
                <a:lnTo>
                  <a:pt x="139303" y="571"/>
                </a:lnTo>
                <a:lnTo>
                  <a:pt x="178308" y="9143"/>
                </a:lnTo>
                <a:lnTo>
                  <a:pt x="219456" y="36575"/>
                </a:lnTo>
                <a:lnTo>
                  <a:pt x="233840" y="53339"/>
                </a:lnTo>
                <a:lnTo>
                  <a:pt x="64008" y="53339"/>
                </a:lnTo>
                <a:lnTo>
                  <a:pt x="64008" y="237743"/>
                </a:lnTo>
                <a:lnTo>
                  <a:pt x="233571" y="237743"/>
                </a:lnTo>
                <a:lnTo>
                  <a:pt x="233005" y="238696"/>
                </a:lnTo>
                <a:lnTo>
                  <a:pt x="206121" y="266699"/>
                </a:lnTo>
                <a:lnTo>
                  <a:pt x="171259" y="285297"/>
                </a:lnTo>
                <a:lnTo>
                  <a:pt x="141541" y="290488"/>
                </a:lnTo>
                <a:lnTo>
                  <a:pt x="124968" y="291083"/>
                </a:lnTo>
                <a:close/>
              </a:path>
              <a:path w="257809" h="291465">
                <a:moveTo>
                  <a:pt x="233571" y="237743"/>
                </a:moveTo>
                <a:lnTo>
                  <a:pt x="120396" y="237743"/>
                </a:lnTo>
                <a:lnTo>
                  <a:pt x="127896" y="237458"/>
                </a:lnTo>
                <a:lnTo>
                  <a:pt x="134683" y="236600"/>
                </a:lnTo>
                <a:lnTo>
                  <a:pt x="170688" y="217931"/>
                </a:lnTo>
                <a:lnTo>
                  <a:pt x="175879" y="212788"/>
                </a:lnTo>
                <a:lnTo>
                  <a:pt x="192214" y="172211"/>
                </a:lnTo>
                <a:lnTo>
                  <a:pt x="193548" y="149351"/>
                </a:lnTo>
                <a:lnTo>
                  <a:pt x="193262" y="139088"/>
                </a:lnTo>
                <a:lnTo>
                  <a:pt x="186404" y="101107"/>
                </a:lnTo>
                <a:lnTo>
                  <a:pt x="164020" y="68198"/>
                </a:lnTo>
                <a:lnTo>
                  <a:pt x="120848" y="53649"/>
                </a:lnTo>
                <a:lnTo>
                  <a:pt x="109728" y="53339"/>
                </a:lnTo>
                <a:lnTo>
                  <a:pt x="233840" y="53339"/>
                </a:lnTo>
                <a:lnTo>
                  <a:pt x="252412" y="95035"/>
                </a:lnTo>
                <a:lnTo>
                  <a:pt x="257556" y="143255"/>
                </a:lnTo>
                <a:lnTo>
                  <a:pt x="257008" y="158972"/>
                </a:lnTo>
                <a:lnTo>
                  <a:pt x="249936" y="202691"/>
                </a:lnTo>
                <a:lnTo>
                  <a:pt x="239458" y="227837"/>
                </a:lnTo>
                <a:lnTo>
                  <a:pt x="233571" y="237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12726" y="6190904"/>
            <a:ext cx="140277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1" y="6152457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69381" y="6190904"/>
            <a:ext cx="140277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778182" y="3959975"/>
            <a:ext cx="6926840" cy="1679864"/>
          </a:xfrm>
          <a:custGeom>
            <a:avLst/>
            <a:gdLst/>
            <a:ahLst/>
            <a:cxnLst/>
            <a:rect l="l" t="t" r="r" b="b"/>
            <a:pathLst>
              <a:path w="10159365" h="2463800">
                <a:moveTo>
                  <a:pt x="5341543" y="12700"/>
                </a:moveTo>
                <a:lnTo>
                  <a:pt x="4378146" y="12700"/>
                </a:lnTo>
                <a:lnTo>
                  <a:pt x="4428721" y="0"/>
                </a:lnTo>
                <a:lnTo>
                  <a:pt x="5290847" y="0"/>
                </a:lnTo>
                <a:lnTo>
                  <a:pt x="5341543" y="12700"/>
                </a:lnTo>
                <a:close/>
              </a:path>
              <a:path w="10159365" h="2463800">
                <a:moveTo>
                  <a:pt x="5595114" y="25400"/>
                </a:moveTo>
                <a:lnTo>
                  <a:pt x="4226899" y="25400"/>
                </a:lnTo>
                <a:lnTo>
                  <a:pt x="4277232" y="12700"/>
                </a:lnTo>
                <a:lnTo>
                  <a:pt x="5544400" y="12700"/>
                </a:lnTo>
                <a:lnTo>
                  <a:pt x="5595114" y="25400"/>
                </a:lnTo>
                <a:close/>
              </a:path>
              <a:path w="10159365" h="2463800">
                <a:moveTo>
                  <a:pt x="5848500" y="38100"/>
                </a:moveTo>
                <a:lnTo>
                  <a:pt x="4126505" y="38100"/>
                </a:lnTo>
                <a:lnTo>
                  <a:pt x="4176656" y="25400"/>
                </a:lnTo>
                <a:lnTo>
                  <a:pt x="5696516" y="25400"/>
                </a:lnTo>
                <a:lnTo>
                  <a:pt x="5848500" y="38100"/>
                </a:lnTo>
                <a:close/>
              </a:path>
              <a:path w="10159365" h="2463800">
                <a:moveTo>
                  <a:pt x="6050772" y="50800"/>
                </a:moveTo>
                <a:lnTo>
                  <a:pt x="4026494" y="50800"/>
                </a:lnTo>
                <a:lnTo>
                  <a:pt x="4076449" y="38100"/>
                </a:lnTo>
                <a:lnTo>
                  <a:pt x="6000255" y="38100"/>
                </a:lnTo>
                <a:lnTo>
                  <a:pt x="6050772" y="50800"/>
                </a:lnTo>
                <a:close/>
              </a:path>
              <a:path w="10159365" h="2463800">
                <a:moveTo>
                  <a:pt x="6780276" y="139700"/>
                </a:moveTo>
                <a:lnTo>
                  <a:pt x="6350808" y="139700"/>
                </a:lnTo>
                <a:lnTo>
                  <a:pt x="6300363" y="127000"/>
                </a:lnTo>
                <a:lnTo>
                  <a:pt x="6047646" y="127000"/>
                </a:lnTo>
                <a:lnTo>
                  <a:pt x="5997029" y="114300"/>
                </a:lnTo>
                <a:lnTo>
                  <a:pt x="5895749" y="114300"/>
                </a:lnTo>
                <a:lnTo>
                  <a:pt x="5794433" y="101600"/>
                </a:lnTo>
                <a:lnTo>
                  <a:pt x="5591808" y="101600"/>
                </a:lnTo>
                <a:lnTo>
                  <a:pt x="5541174" y="88900"/>
                </a:lnTo>
                <a:lnTo>
                  <a:pt x="5338838" y="88900"/>
                </a:lnTo>
                <a:lnTo>
                  <a:pt x="5288322" y="76200"/>
                </a:lnTo>
                <a:lnTo>
                  <a:pt x="3877263" y="76200"/>
                </a:lnTo>
                <a:lnTo>
                  <a:pt x="3976641" y="50800"/>
                </a:lnTo>
                <a:lnTo>
                  <a:pt x="6302688" y="50800"/>
                </a:lnTo>
                <a:lnTo>
                  <a:pt x="6352912" y="63500"/>
                </a:lnTo>
                <a:lnTo>
                  <a:pt x="6778752" y="63500"/>
                </a:lnTo>
                <a:lnTo>
                  <a:pt x="6780276" y="139700"/>
                </a:lnTo>
                <a:close/>
              </a:path>
              <a:path w="10159365" h="2463800">
                <a:moveTo>
                  <a:pt x="10157460" y="203200"/>
                </a:moveTo>
                <a:lnTo>
                  <a:pt x="9753928" y="203200"/>
                </a:lnTo>
                <a:lnTo>
                  <a:pt x="9703488" y="190500"/>
                </a:lnTo>
                <a:lnTo>
                  <a:pt x="9350417" y="190500"/>
                </a:lnTo>
                <a:lnTo>
                  <a:pt x="9199110" y="177800"/>
                </a:lnTo>
                <a:lnTo>
                  <a:pt x="8795660" y="165100"/>
                </a:lnTo>
                <a:lnTo>
                  <a:pt x="8442699" y="165100"/>
                </a:lnTo>
                <a:lnTo>
                  <a:pt x="8341864" y="152400"/>
                </a:lnTo>
                <a:lnTo>
                  <a:pt x="7837786" y="152400"/>
                </a:lnTo>
                <a:lnTo>
                  <a:pt x="7787387" y="139700"/>
                </a:lnTo>
                <a:lnTo>
                  <a:pt x="6780276" y="139700"/>
                </a:lnTo>
                <a:lnTo>
                  <a:pt x="6778752" y="63500"/>
                </a:lnTo>
                <a:lnTo>
                  <a:pt x="7788400" y="63500"/>
                </a:lnTo>
                <a:lnTo>
                  <a:pt x="7838865" y="76200"/>
                </a:lnTo>
                <a:lnTo>
                  <a:pt x="8343529" y="76200"/>
                </a:lnTo>
                <a:lnTo>
                  <a:pt x="8444458" y="88900"/>
                </a:lnTo>
                <a:lnTo>
                  <a:pt x="8797681" y="88900"/>
                </a:lnTo>
                <a:lnTo>
                  <a:pt x="9251700" y="101600"/>
                </a:lnTo>
                <a:lnTo>
                  <a:pt x="9352566" y="114300"/>
                </a:lnTo>
                <a:lnTo>
                  <a:pt x="9705497" y="114300"/>
                </a:lnTo>
                <a:lnTo>
                  <a:pt x="9755902" y="127000"/>
                </a:lnTo>
                <a:lnTo>
                  <a:pt x="10158984" y="127000"/>
                </a:lnTo>
                <a:lnTo>
                  <a:pt x="10157460" y="203200"/>
                </a:lnTo>
                <a:close/>
              </a:path>
              <a:path w="10159365" h="2463800">
                <a:moveTo>
                  <a:pt x="3412236" y="266700"/>
                </a:moveTo>
                <a:lnTo>
                  <a:pt x="3387852" y="203200"/>
                </a:lnTo>
                <a:lnTo>
                  <a:pt x="3436170" y="177800"/>
                </a:lnTo>
                <a:lnTo>
                  <a:pt x="3827743" y="76200"/>
                </a:lnTo>
                <a:lnTo>
                  <a:pt x="4433485" y="76200"/>
                </a:lnTo>
                <a:lnTo>
                  <a:pt x="4383633" y="88900"/>
                </a:lnTo>
                <a:lnTo>
                  <a:pt x="4284241" y="88900"/>
                </a:lnTo>
                <a:lnTo>
                  <a:pt x="4234708" y="101600"/>
                </a:lnTo>
                <a:lnTo>
                  <a:pt x="4185286" y="101600"/>
                </a:lnTo>
                <a:lnTo>
                  <a:pt x="4135980" y="114300"/>
                </a:lnTo>
                <a:lnTo>
                  <a:pt x="4086791" y="114300"/>
                </a:lnTo>
                <a:lnTo>
                  <a:pt x="4037724" y="127000"/>
                </a:lnTo>
                <a:lnTo>
                  <a:pt x="3988781" y="127000"/>
                </a:lnTo>
                <a:lnTo>
                  <a:pt x="3891279" y="152400"/>
                </a:lnTo>
                <a:lnTo>
                  <a:pt x="3842726" y="152400"/>
                </a:lnTo>
                <a:lnTo>
                  <a:pt x="3412236" y="266700"/>
                </a:lnTo>
                <a:close/>
              </a:path>
              <a:path w="10159365" h="2463800">
                <a:moveTo>
                  <a:pt x="42672" y="2463800"/>
                </a:moveTo>
                <a:lnTo>
                  <a:pt x="0" y="2400300"/>
                </a:lnTo>
                <a:lnTo>
                  <a:pt x="165221" y="2298700"/>
                </a:lnTo>
                <a:lnTo>
                  <a:pt x="206249" y="2260600"/>
                </a:lnTo>
                <a:lnTo>
                  <a:pt x="328749" y="2184400"/>
                </a:lnTo>
                <a:lnTo>
                  <a:pt x="369403" y="2146300"/>
                </a:lnTo>
                <a:lnTo>
                  <a:pt x="450473" y="2095500"/>
                </a:lnTo>
                <a:lnTo>
                  <a:pt x="490898" y="2057400"/>
                </a:lnTo>
                <a:lnTo>
                  <a:pt x="571553" y="2006600"/>
                </a:lnTo>
                <a:lnTo>
                  <a:pt x="611793" y="1968500"/>
                </a:lnTo>
                <a:lnTo>
                  <a:pt x="692123" y="1917700"/>
                </a:lnTo>
                <a:lnTo>
                  <a:pt x="732222" y="1879600"/>
                </a:lnTo>
                <a:lnTo>
                  <a:pt x="772284" y="1854200"/>
                </a:lnTo>
                <a:lnTo>
                  <a:pt x="812314" y="1816100"/>
                </a:lnTo>
                <a:lnTo>
                  <a:pt x="892296" y="1765300"/>
                </a:lnTo>
                <a:lnTo>
                  <a:pt x="932258" y="1727200"/>
                </a:lnTo>
                <a:lnTo>
                  <a:pt x="972208" y="1701800"/>
                </a:lnTo>
                <a:lnTo>
                  <a:pt x="1052089" y="1638300"/>
                </a:lnTo>
                <a:lnTo>
                  <a:pt x="1171938" y="1549400"/>
                </a:lnTo>
                <a:lnTo>
                  <a:pt x="1211915" y="1511300"/>
                </a:lnTo>
                <a:lnTo>
                  <a:pt x="1251914" y="1485900"/>
                </a:lnTo>
                <a:lnTo>
                  <a:pt x="1291939" y="1447800"/>
                </a:lnTo>
                <a:lnTo>
                  <a:pt x="1372088" y="1397000"/>
                </a:lnTo>
                <a:lnTo>
                  <a:pt x="1412222" y="1358900"/>
                </a:lnTo>
                <a:lnTo>
                  <a:pt x="1452403" y="1333500"/>
                </a:lnTo>
                <a:lnTo>
                  <a:pt x="1492634" y="1295400"/>
                </a:lnTo>
                <a:lnTo>
                  <a:pt x="1573270" y="1244600"/>
                </a:lnTo>
                <a:lnTo>
                  <a:pt x="1613685" y="1206500"/>
                </a:lnTo>
                <a:lnTo>
                  <a:pt x="1694730" y="1155700"/>
                </a:lnTo>
                <a:lnTo>
                  <a:pt x="1735371" y="1117600"/>
                </a:lnTo>
                <a:lnTo>
                  <a:pt x="1816915" y="1066800"/>
                </a:lnTo>
                <a:lnTo>
                  <a:pt x="1857827" y="1028700"/>
                </a:lnTo>
                <a:lnTo>
                  <a:pt x="1939957" y="977900"/>
                </a:lnTo>
                <a:lnTo>
                  <a:pt x="1981184" y="939800"/>
                </a:lnTo>
                <a:lnTo>
                  <a:pt x="2147290" y="838200"/>
                </a:lnTo>
                <a:lnTo>
                  <a:pt x="2189141" y="800100"/>
                </a:lnTo>
                <a:lnTo>
                  <a:pt x="2357986" y="698500"/>
                </a:lnTo>
                <a:lnTo>
                  <a:pt x="2703621" y="495300"/>
                </a:lnTo>
                <a:lnTo>
                  <a:pt x="2747665" y="482600"/>
                </a:lnTo>
                <a:lnTo>
                  <a:pt x="2881038" y="406400"/>
                </a:lnTo>
                <a:lnTo>
                  <a:pt x="2925925" y="393700"/>
                </a:lnTo>
                <a:lnTo>
                  <a:pt x="3016371" y="342900"/>
                </a:lnTo>
                <a:lnTo>
                  <a:pt x="3061941" y="330200"/>
                </a:lnTo>
                <a:lnTo>
                  <a:pt x="3107748" y="304800"/>
                </a:lnTo>
                <a:lnTo>
                  <a:pt x="3153798" y="292100"/>
                </a:lnTo>
                <a:lnTo>
                  <a:pt x="3200094" y="266700"/>
                </a:lnTo>
                <a:lnTo>
                  <a:pt x="3246643" y="254000"/>
                </a:lnTo>
                <a:lnTo>
                  <a:pt x="3293449" y="228600"/>
                </a:lnTo>
                <a:lnTo>
                  <a:pt x="3387852" y="203200"/>
                </a:lnTo>
                <a:lnTo>
                  <a:pt x="3412236" y="266700"/>
                </a:lnTo>
                <a:lnTo>
                  <a:pt x="3365739" y="292100"/>
                </a:lnTo>
                <a:lnTo>
                  <a:pt x="3273492" y="317500"/>
                </a:lnTo>
                <a:lnTo>
                  <a:pt x="3227732" y="342900"/>
                </a:lnTo>
                <a:lnTo>
                  <a:pt x="3182207" y="355600"/>
                </a:lnTo>
                <a:lnTo>
                  <a:pt x="3136913" y="381000"/>
                </a:lnTo>
                <a:lnTo>
                  <a:pt x="3091845" y="393700"/>
                </a:lnTo>
                <a:lnTo>
                  <a:pt x="3046998" y="419100"/>
                </a:lnTo>
                <a:lnTo>
                  <a:pt x="3002367" y="431800"/>
                </a:lnTo>
                <a:lnTo>
                  <a:pt x="2913735" y="482600"/>
                </a:lnTo>
                <a:lnTo>
                  <a:pt x="2869724" y="495300"/>
                </a:lnTo>
                <a:lnTo>
                  <a:pt x="2695599" y="596900"/>
                </a:lnTo>
                <a:lnTo>
                  <a:pt x="2652524" y="609600"/>
                </a:lnTo>
                <a:lnTo>
                  <a:pt x="2272027" y="838200"/>
                </a:lnTo>
                <a:lnTo>
                  <a:pt x="2230458" y="863600"/>
                </a:lnTo>
                <a:lnTo>
                  <a:pt x="2189014" y="901700"/>
                </a:lnTo>
                <a:lnTo>
                  <a:pt x="2024380" y="1003300"/>
                </a:lnTo>
                <a:lnTo>
                  <a:pt x="1983483" y="1041400"/>
                </a:lnTo>
                <a:lnTo>
                  <a:pt x="1861343" y="1117600"/>
                </a:lnTo>
                <a:lnTo>
                  <a:pt x="1820797" y="1155700"/>
                </a:lnTo>
                <a:lnTo>
                  <a:pt x="1739926" y="1206500"/>
                </a:lnTo>
                <a:lnTo>
                  <a:pt x="1699592" y="1244600"/>
                </a:lnTo>
                <a:lnTo>
                  <a:pt x="1619101" y="1295400"/>
                </a:lnTo>
                <a:lnTo>
                  <a:pt x="1578935" y="1333500"/>
                </a:lnTo>
                <a:lnTo>
                  <a:pt x="1538815" y="1358900"/>
                </a:lnTo>
                <a:lnTo>
                  <a:pt x="1498738" y="1397000"/>
                </a:lnTo>
                <a:lnTo>
                  <a:pt x="1418687" y="1447800"/>
                </a:lnTo>
                <a:lnTo>
                  <a:pt x="1378704" y="1485900"/>
                </a:lnTo>
                <a:lnTo>
                  <a:pt x="1338744" y="1511300"/>
                </a:lnTo>
                <a:lnTo>
                  <a:pt x="1298801" y="1549400"/>
                </a:lnTo>
                <a:lnTo>
                  <a:pt x="1258870" y="1574800"/>
                </a:lnTo>
                <a:lnTo>
                  <a:pt x="1179027" y="1638300"/>
                </a:lnTo>
                <a:lnTo>
                  <a:pt x="1059234" y="1727200"/>
                </a:lnTo>
                <a:lnTo>
                  <a:pt x="1019277" y="1765300"/>
                </a:lnTo>
                <a:lnTo>
                  <a:pt x="939291" y="1816100"/>
                </a:lnTo>
                <a:lnTo>
                  <a:pt x="899255" y="1854200"/>
                </a:lnTo>
                <a:lnTo>
                  <a:pt x="859181" y="1879600"/>
                </a:lnTo>
                <a:lnTo>
                  <a:pt x="819068" y="1917700"/>
                </a:lnTo>
                <a:lnTo>
                  <a:pt x="738697" y="1968500"/>
                </a:lnTo>
                <a:lnTo>
                  <a:pt x="698431" y="2006600"/>
                </a:lnTo>
                <a:lnTo>
                  <a:pt x="658105" y="2032000"/>
                </a:lnTo>
                <a:lnTo>
                  <a:pt x="617714" y="2070100"/>
                </a:lnTo>
                <a:lnTo>
                  <a:pt x="536716" y="2120900"/>
                </a:lnTo>
                <a:lnTo>
                  <a:pt x="496100" y="2159000"/>
                </a:lnTo>
                <a:lnTo>
                  <a:pt x="414609" y="2209800"/>
                </a:lnTo>
                <a:lnTo>
                  <a:pt x="373725" y="2247900"/>
                </a:lnTo>
                <a:lnTo>
                  <a:pt x="250457" y="2324100"/>
                </a:lnTo>
                <a:lnTo>
                  <a:pt x="209147" y="2362200"/>
                </a:lnTo>
                <a:lnTo>
                  <a:pt x="42672" y="246380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778182" y="2872047"/>
            <a:ext cx="6929005" cy="2770909"/>
          </a:xfrm>
          <a:custGeom>
            <a:avLst/>
            <a:gdLst/>
            <a:ahLst/>
            <a:cxnLst/>
            <a:rect l="l" t="t" r="r" b="b"/>
            <a:pathLst>
              <a:path w="10162540" h="4064000">
                <a:moveTo>
                  <a:pt x="10111452" y="76200"/>
                </a:moveTo>
                <a:lnTo>
                  <a:pt x="8888690" y="76200"/>
                </a:lnTo>
                <a:lnTo>
                  <a:pt x="9142877" y="63500"/>
                </a:lnTo>
                <a:lnTo>
                  <a:pt x="9244479" y="63500"/>
                </a:lnTo>
                <a:lnTo>
                  <a:pt x="9295257" y="50800"/>
                </a:lnTo>
                <a:lnTo>
                  <a:pt x="9447480" y="50800"/>
                </a:lnTo>
                <a:lnTo>
                  <a:pt x="9498178" y="38100"/>
                </a:lnTo>
                <a:lnTo>
                  <a:pt x="9650120" y="38100"/>
                </a:lnTo>
                <a:lnTo>
                  <a:pt x="9700711" y="25400"/>
                </a:lnTo>
                <a:lnTo>
                  <a:pt x="9852288" y="25400"/>
                </a:lnTo>
                <a:lnTo>
                  <a:pt x="9902743" y="12700"/>
                </a:lnTo>
                <a:lnTo>
                  <a:pt x="10003537" y="12700"/>
                </a:lnTo>
                <a:lnTo>
                  <a:pt x="10053873" y="0"/>
                </a:lnTo>
                <a:lnTo>
                  <a:pt x="10154411" y="0"/>
                </a:lnTo>
                <a:lnTo>
                  <a:pt x="10162032" y="63500"/>
                </a:lnTo>
                <a:lnTo>
                  <a:pt x="10111452" y="76200"/>
                </a:lnTo>
                <a:close/>
              </a:path>
              <a:path w="10162540" h="4064000">
                <a:moveTo>
                  <a:pt x="9959545" y="88900"/>
                </a:moveTo>
                <a:lnTo>
                  <a:pt x="8736121" y="88900"/>
                </a:lnTo>
                <a:lnTo>
                  <a:pt x="8786978" y="76200"/>
                </a:lnTo>
                <a:lnTo>
                  <a:pt x="10010207" y="76200"/>
                </a:lnTo>
                <a:lnTo>
                  <a:pt x="9959545" y="88900"/>
                </a:lnTo>
                <a:close/>
              </a:path>
              <a:path w="10162540" h="4064000">
                <a:moveTo>
                  <a:pt x="9807422" y="101600"/>
                </a:moveTo>
                <a:lnTo>
                  <a:pt x="8532728" y="101600"/>
                </a:lnTo>
                <a:lnTo>
                  <a:pt x="8583568" y="88900"/>
                </a:lnTo>
                <a:lnTo>
                  <a:pt x="9858151" y="88900"/>
                </a:lnTo>
                <a:lnTo>
                  <a:pt x="9807422" y="101600"/>
                </a:lnTo>
                <a:close/>
              </a:path>
              <a:path w="10162540" h="4064000">
                <a:moveTo>
                  <a:pt x="9655128" y="114300"/>
                </a:moveTo>
                <a:lnTo>
                  <a:pt x="8329473" y="114300"/>
                </a:lnTo>
                <a:lnTo>
                  <a:pt x="8380268" y="101600"/>
                </a:lnTo>
                <a:lnTo>
                  <a:pt x="9705909" y="101600"/>
                </a:lnTo>
                <a:lnTo>
                  <a:pt x="9655128" y="114300"/>
                </a:lnTo>
                <a:close/>
              </a:path>
              <a:path w="10162540" h="4064000">
                <a:moveTo>
                  <a:pt x="9451879" y="127000"/>
                </a:moveTo>
                <a:lnTo>
                  <a:pt x="8126466" y="127000"/>
                </a:lnTo>
                <a:lnTo>
                  <a:pt x="8177188" y="114300"/>
                </a:lnTo>
                <a:lnTo>
                  <a:pt x="9502707" y="114300"/>
                </a:lnTo>
                <a:lnTo>
                  <a:pt x="9451879" y="127000"/>
                </a:lnTo>
                <a:close/>
              </a:path>
              <a:path w="10162540" h="4064000">
                <a:moveTo>
                  <a:pt x="9197659" y="139700"/>
                </a:moveTo>
                <a:lnTo>
                  <a:pt x="7974440" y="139700"/>
                </a:lnTo>
                <a:lnTo>
                  <a:pt x="8025090" y="127000"/>
                </a:lnTo>
                <a:lnTo>
                  <a:pt x="9248509" y="127000"/>
                </a:lnTo>
                <a:lnTo>
                  <a:pt x="9197659" y="139700"/>
                </a:lnTo>
                <a:close/>
              </a:path>
              <a:path w="10162540" h="4064000">
                <a:moveTo>
                  <a:pt x="8943456" y="152400"/>
                </a:moveTo>
                <a:lnTo>
                  <a:pt x="7822664" y="152400"/>
                </a:lnTo>
                <a:lnTo>
                  <a:pt x="7873226" y="139700"/>
                </a:lnTo>
                <a:lnTo>
                  <a:pt x="9095964" y="139700"/>
                </a:lnTo>
                <a:lnTo>
                  <a:pt x="8943456" y="152400"/>
                </a:lnTo>
                <a:close/>
              </a:path>
              <a:path w="10162540" h="4064000">
                <a:moveTo>
                  <a:pt x="8740242" y="165100"/>
                </a:moveTo>
                <a:lnTo>
                  <a:pt x="7721641" y="165100"/>
                </a:lnTo>
                <a:lnTo>
                  <a:pt x="7772135" y="152400"/>
                </a:lnTo>
                <a:lnTo>
                  <a:pt x="8791027" y="152400"/>
                </a:lnTo>
                <a:lnTo>
                  <a:pt x="8740242" y="165100"/>
                </a:lnTo>
                <a:close/>
              </a:path>
              <a:path w="10162540" h="4064000">
                <a:moveTo>
                  <a:pt x="8486584" y="177800"/>
                </a:moveTo>
                <a:lnTo>
                  <a:pt x="7620764" y="177800"/>
                </a:lnTo>
                <a:lnTo>
                  <a:pt x="7671183" y="165100"/>
                </a:lnTo>
                <a:lnTo>
                  <a:pt x="8537275" y="165100"/>
                </a:lnTo>
                <a:lnTo>
                  <a:pt x="8486584" y="177800"/>
                </a:lnTo>
                <a:close/>
              </a:path>
              <a:path w="10162540" h="4064000">
                <a:moveTo>
                  <a:pt x="8284074" y="190500"/>
                </a:moveTo>
                <a:lnTo>
                  <a:pt x="7520045" y="190500"/>
                </a:lnTo>
                <a:lnTo>
                  <a:pt x="7570384" y="177800"/>
                </a:lnTo>
                <a:lnTo>
                  <a:pt x="8334660" y="177800"/>
                </a:lnTo>
                <a:lnTo>
                  <a:pt x="8284074" y="190500"/>
                </a:lnTo>
                <a:close/>
              </a:path>
              <a:path w="10162540" h="4064000">
                <a:moveTo>
                  <a:pt x="8132502" y="203200"/>
                </a:moveTo>
                <a:lnTo>
                  <a:pt x="7419500" y="203200"/>
                </a:lnTo>
                <a:lnTo>
                  <a:pt x="7469750" y="190500"/>
                </a:lnTo>
                <a:lnTo>
                  <a:pt x="8182993" y="190500"/>
                </a:lnTo>
                <a:lnTo>
                  <a:pt x="8132502" y="203200"/>
                </a:lnTo>
                <a:close/>
              </a:path>
              <a:path w="10162540" h="4064000">
                <a:moveTo>
                  <a:pt x="7830350" y="228600"/>
                </a:moveTo>
                <a:lnTo>
                  <a:pt x="7269037" y="228600"/>
                </a:lnTo>
                <a:lnTo>
                  <a:pt x="7369297" y="203200"/>
                </a:lnTo>
                <a:lnTo>
                  <a:pt x="8031627" y="203200"/>
                </a:lnTo>
                <a:lnTo>
                  <a:pt x="7981246" y="215900"/>
                </a:lnTo>
                <a:lnTo>
                  <a:pt x="7880606" y="215900"/>
                </a:lnTo>
                <a:lnTo>
                  <a:pt x="7830350" y="228600"/>
                </a:lnTo>
                <a:close/>
              </a:path>
              <a:path w="10162540" h="4064000">
                <a:moveTo>
                  <a:pt x="7529818" y="266700"/>
                </a:moveTo>
                <a:lnTo>
                  <a:pt x="7069155" y="266700"/>
                </a:lnTo>
                <a:lnTo>
                  <a:pt x="7218984" y="228600"/>
                </a:lnTo>
                <a:lnTo>
                  <a:pt x="7780140" y="228600"/>
                </a:lnTo>
                <a:lnTo>
                  <a:pt x="7729976" y="241300"/>
                </a:lnTo>
                <a:lnTo>
                  <a:pt x="7679860" y="241300"/>
                </a:lnTo>
                <a:lnTo>
                  <a:pt x="7629794" y="254000"/>
                </a:lnTo>
                <a:lnTo>
                  <a:pt x="7579779" y="254000"/>
                </a:lnTo>
                <a:lnTo>
                  <a:pt x="7529818" y="266700"/>
                </a:lnTo>
                <a:close/>
              </a:path>
              <a:path w="10162540" h="4064000">
                <a:moveTo>
                  <a:pt x="6787896" y="406400"/>
                </a:moveTo>
                <a:lnTo>
                  <a:pt x="6771132" y="330200"/>
                </a:lnTo>
                <a:lnTo>
                  <a:pt x="7019327" y="266700"/>
                </a:lnTo>
                <a:lnTo>
                  <a:pt x="7479911" y="266700"/>
                </a:lnTo>
                <a:lnTo>
                  <a:pt x="7430061" y="279400"/>
                </a:lnTo>
                <a:lnTo>
                  <a:pt x="7380269" y="279400"/>
                </a:lnTo>
                <a:lnTo>
                  <a:pt x="7280866" y="304800"/>
                </a:lnTo>
                <a:lnTo>
                  <a:pt x="7231259" y="304800"/>
                </a:lnTo>
                <a:lnTo>
                  <a:pt x="7082830" y="342900"/>
                </a:lnTo>
                <a:lnTo>
                  <a:pt x="7033491" y="342900"/>
                </a:lnTo>
                <a:lnTo>
                  <a:pt x="6787896" y="406400"/>
                </a:lnTo>
                <a:close/>
              </a:path>
              <a:path w="10162540" h="4064000">
                <a:moveTo>
                  <a:pt x="3418332" y="1727200"/>
                </a:moveTo>
                <a:lnTo>
                  <a:pt x="3381756" y="1663700"/>
                </a:lnTo>
                <a:lnTo>
                  <a:pt x="3515500" y="1587500"/>
                </a:lnTo>
                <a:lnTo>
                  <a:pt x="3560254" y="1574800"/>
                </a:lnTo>
                <a:lnTo>
                  <a:pt x="3785300" y="1447800"/>
                </a:lnTo>
                <a:lnTo>
                  <a:pt x="3830559" y="1435100"/>
                </a:lnTo>
                <a:lnTo>
                  <a:pt x="3966825" y="1358900"/>
                </a:lnTo>
                <a:lnTo>
                  <a:pt x="4012407" y="1346200"/>
                </a:lnTo>
                <a:lnTo>
                  <a:pt x="4149628" y="1270000"/>
                </a:lnTo>
                <a:lnTo>
                  <a:pt x="4195524" y="1257300"/>
                </a:lnTo>
                <a:lnTo>
                  <a:pt x="4287545" y="1206500"/>
                </a:lnTo>
                <a:lnTo>
                  <a:pt x="4333669" y="1193800"/>
                </a:lnTo>
                <a:lnTo>
                  <a:pt x="4426141" y="1143000"/>
                </a:lnTo>
                <a:lnTo>
                  <a:pt x="4472488" y="1130300"/>
                </a:lnTo>
                <a:lnTo>
                  <a:pt x="4565400" y="1079500"/>
                </a:lnTo>
                <a:lnTo>
                  <a:pt x="4611963" y="1066800"/>
                </a:lnTo>
                <a:lnTo>
                  <a:pt x="4658597" y="1041400"/>
                </a:lnTo>
                <a:lnTo>
                  <a:pt x="4705302" y="1028700"/>
                </a:lnTo>
                <a:lnTo>
                  <a:pt x="4752077" y="1003300"/>
                </a:lnTo>
                <a:lnTo>
                  <a:pt x="4798920" y="990600"/>
                </a:lnTo>
                <a:lnTo>
                  <a:pt x="4892812" y="939800"/>
                </a:lnTo>
                <a:lnTo>
                  <a:pt x="4939860" y="927100"/>
                </a:lnTo>
                <a:lnTo>
                  <a:pt x="4986973" y="901700"/>
                </a:lnTo>
                <a:lnTo>
                  <a:pt x="5034153" y="889000"/>
                </a:lnTo>
                <a:lnTo>
                  <a:pt x="5081397" y="863600"/>
                </a:lnTo>
                <a:lnTo>
                  <a:pt x="5176080" y="838200"/>
                </a:lnTo>
                <a:lnTo>
                  <a:pt x="5223517" y="812800"/>
                </a:lnTo>
                <a:lnTo>
                  <a:pt x="5271016" y="800100"/>
                </a:lnTo>
                <a:lnTo>
                  <a:pt x="5318578" y="774700"/>
                </a:lnTo>
                <a:lnTo>
                  <a:pt x="5413885" y="749300"/>
                </a:lnTo>
                <a:lnTo>
                  <a:pt x="5461629" y="723900"/>
                </a:lnTo>
                <a:lnTo>
                  <a:pt x="5509432" y="711200"/>
                </a:lnTo>
                <a:lnTo>
                  <a:pt x="5557295" y="685800"/>
                </a:lnTo>
                <a:lnTo>
                  <a:pt x="5701229" y="647700"/>
                </a:lnTo>
                <a:lnTo>
                  <a:pt x="5749320" y="622300"/>
                </a:lnTo>
                <a:lnTo>
                  <a:pt x="5845670" y="596900"/>
                </a:lnTo>
                <a:lnTo>
                  <a:pt x="5893927" y="571500"/>
                </a:lnTo>
                <a:lnTo>
                  <a:pt x="6136005" y="508000"/>
                </a:lnTo>
                <a:lnTo>
                  <a:pt x="6184575" y="482600"/>
                </a:lnTo>
                <a:lnTo>
                  <a:pt x="6771132" y="330200"/>
                </a:lnTo>
                <a:lnTo>
                  <a:pt x="6787896" y="406400"/>
                </a:lnTo>
                <a:lnTo>
                  <a:pt x="6108672" y="584200"/>
                </a:lnTo>
                <a:lnTo>
                  <a:pt x="6060516" y="609600"/>
                </a:lnTo>
                <a:lnTo>
                  <a:pt x="5868410" y="660400"/>
                </a:lnTo>
                <a:lnTo>
                  <a:pt x="5820516" y="685800"/>
                </a:lnTo>
                <a:lnTo>
                  <a:pt x="5677161" y="723900"/>
                </a:lnTo>
                <a:lnTo>
                  <a:pt x="5629486" y="749300"/>
                </a:lnTo>
                <a:lnTo>
                  <a:pt x="5534308" y="774700"/>
                </a:lnTo>
                <a:lnTo>
                  <a:pt x="5486804" y="800100"/>
                </a:lnTo>
                <a:lnTo>
                  <a:pt x="5439359" y="812800"/>
                </a:lnTo>
                <a:lnTo>
                  <a:pt x="5391973" y="838200"/>
                </a:lnTo>
                <a:lnTo>
                  <a:pt x="5297380" y="863600"/>
                </a:lnTo>
                <a:lnTo>
                  <a:pt x="5250173" y="889000"/>
                </a:lnTo>
                <a:lnTo>
                  <a:pt x="5203028" y="901700"/>
                </a:lnTo>
                <a:lnTo>
                  <a:pt x="5155945" y="927100"/>
                </a:lnTo>
                <a:lnTo>
                  <a:pt x="5061966" y="952500"/>
                </a:lnTo>
                <a:lnTo>
                  <a:pt x="5015071" y="977900"/>
                </a:lnTo>
                <a:lnTo>
                  <a:pt x="4968240" y="990600"/>
                </a:lnTo>
                <a:lnTo>
                  <a:pt x="4921474" y="1016000"/>
                </a:lnTo>
                <a:lnTo>
                  <a:pt x="4874774" y="1028700"/>
                </a:lnTo>
                <a:lnTo>
                  <a:pt x="4781571" y="1079500"/>
                </a:lnTo>
                <a:lnTo>
                  <a:pt x="4735069" y="1092200"/>
                </a:lnTo>
                <a:lnTo>
                  <a:pt x="4688636" y="1117600"/>
                </a:lnTo>
                <a:lnTo>
                  <a:pt x="4642270" y="1130300"/>
                </a:lnTo>
                <a:lnTo>
                  <a:pt x="4595974" y="1155700"/>
                </a:lnTo>
                <a:lnTo>
                  <a:pt x="4549746" y="1168400"/>
                </a:lnTo>
                <a:lnTo>
                  <a:pt x="4457502" y="1219200"/>
                </a:lnTo>
                <a:lnTo>
                  <a:pt x="4411486" y="1231900"/>
                </a:lnTo>
                <a:lnTo>
                  <a:pt x="4319671" y="1282700"/>
                </a:lnTo>
                <a:lnTo>
                  <a:pt x="4273872" y="1295400"/>
                </a:lnTo>
                <a:lnTo>
                  <a:pt x="4182496" y="1346200"/>
                </a:lnTo>
                <a:lnTo>
                  <a:pt x="4136920" y="1358900"/>
                </a:lnTo>
                <a:lnTo>
                  <a:pt x="4000644" y="1435100"/>
                </a:lnTo>
                <a:lnTo>
                  <a:pt x="3955372" y="1447800"/>
                </a:lnTo>
                <a:lnTo>
                  <a:pt x="3775067" y="1549400"/>
                </a:lnTo>
                <a:lnTo>
                  <a:pt x="3730189" y="1562100"/>
                </a:lnTo>
                <a:lnTo>
                  <a:pt x="3507019" y="1689100"/>
                </a:lnTo>
                <a:lnTo>
                  <a:pt x="3462633" y="1701800"/>
                </a:lnTo>
                <a:lnTo>
                  <a:pt x="3418332" y="1727200"/>
                </a:lnTo>
                <a:close/>
              </a:path>
              <a:path w="10162540" h="4064000">
                <a:moveTo>
                  <a:pt x="42672" y="4064000"/>
                </a:moveTo>
                <a:lnTo>
                  <a:pt x="0" y="4000500"/>
                </a:lnTo>
                <a:lnTo>
                  <a:pt x="41567" y="3975100"/>
                </a:lnTo>
                <a:lnTo>
                  <a:pt x="83071" y="3937000"/>
                </a:lnTo>
                <a:lnTo>
                  <a:pt x="207232" y="3860800"/>
                </a:lnTo>
                <a:lnTo>
                  <a:pt x="248510" y="3822700"/>
                </a:lnTo>
                <a:lnTo>
                  <a:pt x="330919" y="3771900"/>
                </a:lnTo>
                <a:lnTo>
                  <a:pt x="372054" y="3733800"/>
                </a:lnTo>
                <a:lnTo>
                  <a:pt x="454200" y="3683000"/>
                </a:lnTo>
                <a:lnTo>
                  <a:pt x="495216" y="3644900"/>
                </a:lnTo>
                <a:lnTo>
                  <a:pt x="577146" y="3594100"/>
                </a:lnTo>
                <a:lnTo>
                  <a:pt x="618066" y="3556000"/>
                </a:lnTo>
                <a:lnTo>
                  <a:pt x="658958" y="3530600"/>
                </a:lnTo>
                <a:lnTo>
                  <a:pt x="699826" y="3492500"/>
                </a:lnTo>
                <a:lnTo>
                  <a:pt x="781498" y="3441700"/>
                </a:lnTo>
                <a:lnTo>
                  <a:pt x="822308" y="3403600"/>
                </a:lnTo>
                <a:lnTo>
                  <a:pt x="863104" y="3378200"/>
                </a:lnTo>
                <a:lnTo>
                  <a:pt x="944662" y="3314700"/>
                </a:lnTo>
                <a:lnTo>
                  <a:pt x="1230046" y="3098800"/>
                </a:lnTo>
                <a:lnTo>
                  <a:pt x="1311649" y="3048000"/>
                </a:lnTo>
                <a:lnTo>
                  <a:pt x="1352474" y="3009900"/>
                </a:lnTo>
                <a:lnTo>
                  <a:pt x="1434183" y="2959100"/>
                </a:lnTo>
                <a:lnTo>
                  <a:pt x="1475073" y="2921000"/>
                </a:lnTo>
                <a:lnTo>
                  <a:pt x="1515989" y="2895600"/>
                </a:lnTo>
                <a:lnTo>
                  <a:pt x="1556935" y="2857500"/>
                </a:lnTo>
                <a:lnTo>
                  <a:pt x="1638925" y="2806700"/>
                </a:lnTo>
                <a:lnTo>
                  <a:pt x="1679975" y="2768600"/>
                </a:lnTo>
                <a:lnTo>
                  <a:pt x="1762195" y="2717800"/>
                </a:lnTo>
                <a:lnTo>
                  <a:pt x="1803370" y="2679700"/>
                </a:lnTo>
                <a:lnTo>
                  <a:pt x="1885867" y="2628900"/>
                </a:lnTo>
                <a:lnTo>
                  <a:pt x="1927192" y="2590800"/>
                </a:lnTo>
                <a:lnTo>
                  <a:pt x="2010010" y="2540000"/>
                </a:lnTo>
                <a:lnTo>
                  <a:pt x="2051509" y="2501900"/>
                </a:lnTo>
                <a:lnTo>
                  <a:pt x="2134695" y="2451100"/>
                </a:lnTo>
                <a:lnTo>
                  <a:pt x="2176389" y="2413000"/>
                </a:lnTo>
                <a:lnTo>
                  <a:pt x="2301903" y="2336800"/>
                </a:lnTo>
                <a:lnTo>
                  <a:pt x="2343894" y="2298700"/>
                </a:lnTo>
                <a:lnTo>
                  <a:pt x="2470360" y="2222500"/>
                </a:lnTo>
                <a:lnTo>
                  <a:pt x="2512689" y="2184400"/>
                </a:lnTo>
                <a:lnTo>
                  <a:pt x="2725746" y="2057400"/>
                </a:lnTo>
                <a:lnTo>
                  <a:pt x="2768659" y="2019300"/>
                </a:lnTo>
                <a:lnTo>
                  <a:pt x="2854805" y="1968500"/>
                </a:lnTo>
                <a:lnTo>
                  <a:pt x="3381756" y="1663700"/>
                </a:lnTo>
                <a:lnTo>
                  <a:pt x="3418332" y="1727200"/>
                </a:lnTo>
                <a:lnTo>
                  <a:pt x="2895033" y="2032000"/>
                </a:lnTo>
                <a:lnTo>
                  <a:pt x="2809414" y="2082800"/>
                </a:lnTo>
                <a:lnTo>
                  <a:pt x="2766756" y="2120900"/>
                </a:lnTo>
                <a:lnTo>
                  <a:pt x="2554877" y="2247900"/>
                </a:lnTo>
                <a:lnTo>
                  <a:pt x="2512766" y="2286000"/>
                </a:lnTo>
                <a:lnTo>
                  <a:pt x="2386913" y="2362200"/>
                </a:lnTo>
                <a:lnTo>
                  <a:pt x="2345114" y="2400300"/>
                </a:lnTo>
                <a:lnTo>
                  <a:pt x="2220137" y="2476500"/>
                </a:lnTo>
                <a:lnTo>
                  <a:pt x="2178609" y="2514600"/>
                </a:lnTo>
                <a:lnTo>
                  <a:pt x="2054382" y="2590800"/>
                </a:lnTo>
                <a:lnTo>
                  <a:pt x="2013083" y="2628900"/>
                </a:lnTo>
                <a:lnTo>
                  <a:pt x="1930635" y="2679700"/>
                </a:lnTo>
                <a:lnTo>
                  <a:pt x="1889482" y="2717800"/>
                </a:lnTo>
                <a:lnTo>
                  <a:pt x="1807300" y="2768600"/>
                </a:lnTo>
                <a:lnTo>
                  <a:pt x="1766268" y="2806700"/>
                </a:lnTo>
                <a:lnTo>
                  <a:pt x="1684306" y="2857500"/>
                </a:lnTo>
                <a:lnTo>
                  <a:pt x="1643371" y="2895600"/>
                </a:lnTo>
                <a:lnTo>
                  <a:pt x="1602464" y="2921000"/>
                </a:lnTo>
                <a:lnTo>
                  <a:pt x="1561582" y="2959100"/>
                </a:lnTo>
                <a:lnTo>
                  <a:pt x="1479881" y="3009900"/>
                </a:lnTo>
                <a:lnTo>
                  <a:pt x="1439058" y="3048000"/>
                </a:lnTo>
                <a:lnTo>
                  <a:pt x="1398249" y="3073400"/>
                </a:lnTo>
                <a:lnTo>
                  <a:pt x="1316665" y="3136900"/>
                </a:lnTo>
                <a:lnTo>
                  <a:pt x="1031192" y="3352800"/>
                </a:lnTo>
                <a:lnTo>
                  <a:pt x="949564" y="3403600"/>
                </a:lnTo>
                <a:lnTo>
                  <a:pt x="908726" y="3441700"/>
                </a:lnTo>
                <a:lnTo>
                  <a:pt x="867869" y="3467100"/>
                </a:lnTo>
                <a:lnTo>
                  <a:pt x="826990" y="3505200"/>
                </a:lnTo>
                <a:lnTo>
                  <a:pt x="745156" y="3556000"/>
                </a:lnTo>
                <a:lnTo>
                  <a:pt x="704196" y="3594100"/>
                </a:lnTo>
                <a:lnTo>
                  <a:pt x="622176" y="3644900"/>
                </a:lnTo>
                <a:lnTo>
                  <a:pt x="581111" y="3683000"/>
                </a:lnTo>
                <a:lnTo>
                  <a:pt x="498858" y="3733800"/>
                </a:lnTo>
                <a:lnTo>
                  <a:pt x="457665" y="3771900"/>
                </a:lnTo>
                <a:lnTo>
                  <a:pt x="375132" y="3822700"/>
                </a:lnTo>
                <a:lnTo>
                  <a:pt x="333788" y="3860800"/>
                </a:lnTo>
                <a:lnTo>
                  <a:pt x="250929" y="3911600"/>
                </a:lnTo>
                <a:lnTo>
                  <a:pt x="209410" y="3949700"/>
                </a:lnTo>
                <a:lnTo>
                  <a:pt x="126178" y="4000500"/>
                </a:lnTo>
                <a:lnTo>
                  <a:pt x="84460" y="4038600"/>
                </a:lnTo>
                <a:lnTo>
                  <a:pt x="42672" y="4064000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177194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57911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550227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737264" y="799060"/>
            <a:ext cx="107026" cy="1205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857797" y="756458"/>
            <a:ext cx="110144" cy="1631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062499" y="756459"/>
            <a:ext cx="128847" cy="161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225637" y="756459"/>
            <a:ext cx="128847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891694" y="835428"/>
            <a:ext cx="217343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516" y="0"/>
                </a:lnTo>
              </a:path>
            </a:pathLst>
          </a:custGeom>
          <a:ln w="5791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238750" y="765290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303693" y="774123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360323" y="798022"/>
            <a:ext cx="61480" cy="119495"/>
          </a:xfrm>
          <a:custGeom>
            <a:avLst/>
            <a:gdLst/>
            <a:ahLst/>
            <a:cxnLst/>
            <a:rect l="l" t="t" r="r" b="b"/>
            <a:pathLst>
              <a:path w="90170" h="175259">
                <a:moveTo>
                  <a:pt x="49276" y="41148"/>
                </a:moveTo>
                <a:lnTo>
                  <a:pt x="27432" y="41148"/>
                </a:lnTo>
                <a:lnTo>
                  <a:pt x="32527" y="31432"/>
                </a:lnTo>
                <a:lnTo>
                  <a:pt x="60126" y="5143"/>
                </a:lnTo>
                <a:lnTo>
                  <a:pt x="89916" y="0"/>
                </a:lnTo>
                <a:lnTo>
                  <a:pt x="89916" y="30480"/>
                </a:lnTo>
                <a:lnTo>
                  <a:pt x="81962" y="30765"/>
                </a:lnTo>
                <a:lnTo>
                  <a:pt x="74295" y="31623"/>
                </a:lnTo>
                <a:lnTo>
                  <a:pt x="67198" y="33051"/>
                </a:lnTo>
                <a:lnTo>
                  <a:pt x="60960" y="35052"/>
                </a:lnTo>
                <a:lnTo>
                  <a:pt x="53340" y="38100"/>
                </a:lnTo>
                <a:lnTo>
                  <a:pt x="49276" y="41148"/>
                </a:lnTo>
                <a:close/>
              </a:path>
              <a:path w="90170" h="175259">
                <a:moveTo>
                  <a:pt x="27432" y="175260"/>
                </a:moveTo>
                <a:lnTo>
                  <a:pt x="0" y="175260"/>
                </a:lnTo>
                <a:lnTo>
                  <a:pt x="0" y="4572"/>
                </a:lnTo>
                <a:lnTo>
                  <a:pt x="25908" y="4572"/>
                </a:lnTo>
                <a:lnTo>
                  <a:pt x="25908" y="41148"/>
                </a:lnTo>
                <a:lnTo>
                  <a:pt x="49276" y="41148"/>
                </a:lnTo>
                <a:lnTo>
                  <a:pt x="47244" y="42672"/>
                </a:lnTo>
                <a:lnTo>
                  <a:pt x="42672" y="48768"/>
                </a:lnTo>
                <a:lnTo>
                  <a:pt x="36576" y="54864"/>
                </a:lnTo>
                <a:lnTo>
                  <a:pt x="33528" y="62484"/>
                </a:lnTo>
                <a:lnTo>
                  <a:pt x="32004" y="70104"/>
                </a:lnTo>
                <a:lnTo>
                  <a:pt x="30003" y="77009"/>
                </a:lnTo>
                <a:lnTo>
                  <a:pt x="28575" y="84201"/>
                </a:lnTo>
                <a:lnTo>
                  <a:pt x="27717" y="91963"/>
                </a:lnTo>
                <a:lnTo>
                  <a:pt x="27432" y="100584"/>
                </a:lnTo>
                <a:lnTo>
                  <a:pt x="27432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30982" y="798022"/>
            <a:ext cx="110403" cy="121660"/>
          </a:xfrm>
          <a:custGeom>
            <a:avLst/>
            <a:gdLst/>
            <a:ahLst/>
            <a:cxnLst/>
            <a:rect l="l" t="t" r="r" b="b"/>
            <a:pathLst>
              <a:path w="161925" h="178434">
                <a:moveTo>
                  <a:pt x="35051" y="56388"/>
                </a:moveTo>
                <a:lnTo>
                  <a:pt x="7619" y="56388"/>
                </a:lnTo>
                <a:lnTo>
                  <a:pt x="7929" y="48910"/>
                </a:lnTo>
                <a:lnTo>
                  <a:pt x="8953" y="42291"/>
                </a:lnTo>
                <a:lnTo>
                  <a:pt x="10834" y="36242"/>
                </a:lnTo>
                <a:lnTo>
                  <a:pt x="13715" y="30480"/>
                </a:lnTo>
                <a:lnTo>
                  <a:pt x="16763" y="22860"/>
                </a:lnTo>
                <a:lnTo>
                  <a:pt x="51815" y="3048"/>
                </a:lnTo>
                <a:lnTo>
                  <a:pt x="79247" y="0"/>
                </a:lnTo>
                <a:lnTo>
                  <a:pt x="86867" y="0"/>
                </a:lnTo>
                <a:lnTo>
                  <a:pt x="94487" y="1524"/>
                </a:lnTo>
                <a:lnTo>
                  <a:pt x="102107" y="1524"/>
                </a:lnTo>
                <a:lnTo>
                  <a:pt x="137159" y="22860"/>
                </a:lnTo>
                <a:lnTo>
                  <a:pt x="137921" y="24384"/>
                </a:lnTo>
                <a:lnTo>
                  <a:pt x="77723" y="24384"/>
                </a:lnTo>
                <a:lnTo>
                  <a:pt x="68889" y="24931"/>
                </a:lnTo>
                <a:lnTo>
                  <a:pt x="35885" y="48077"/>
                </a:lnTo>
                <a:lnTo>
                  <a:pt x="35051" y="56388"/>
                </a:lnTo>
                <a:close/>
              </a:path>
              <a:path w="161925" h="178434">
                <a:moveTo>
                  <a:pt x="56387" y="178308"/>
                </a:moveTo>
                <a:lnTo>
                  <a:pt x="41147" y="178308"/>
                </a:lnTo>
                <a:lnTo>
                  <a:pt x="33527" y="176784"/>
                </a:lnTo>
                <a:lnTo>
                  <a:pt x="27431" y="173736"/>
                </a:lnTo>
                <a:lnTo>
                  <a:pt x="21335" y="172212"/>
                </a:lnTo>
                <a:lnTo>
                  <a:pt x="15239" y="167640"/>
                </a:lnTo>
                <a:lnTo>
                  <a:pt x="10667" y="164592"/>
                </a:lnTo>
                <a:lnTo>
                  <a:pt x="6095" y="158496"/>
                </a:lnTo>
                <a:lnTo>
                  <a:pt x="4571" y="153924"/>
                </a:lnTo>
                <a:lnTo>
                  <a:pt x="1524" y="147828"/>
                </a:lnTo>
                <a:lnTo>
                  <a:pt x="0" y="140208"/>
                </a:lnTo>
                <a:lnTo>
                  <a:pt x="0" y="121920"/>
                </a:lnTo>
                <a:lnTo>
                  <a:pt x="1524" y="112776"/>
                </a:lnTo>
                <a:lnTo>
                  <a:pt x="7619" y="100584"/>
                </a:lnTo>
                <a:lnTo>
                  <a:pt x="12191" y="96012"/>
                </a:lnTo>
                <a:lnTo>
                  <a:pt x="16763" y="92964"/>
                </a:lnTo>
                <a:lnTo>
                  <a:pt x="22859" y="88392"/>
                </a:lnTo>
                <a:lnTo>
                  <a:pt x="28955" y="85344"/>
                </a:lnTo>
                <a:lnTo>
                  <a:pt x="36575" y="83820"/>
                </a:lnTo>
                <a:lnTo>
                  <a:pt x="42671" y="80772"/>
                </a:lnTo>
                <a:lnTo>
                  <a:pt x="50291" y="79248"/>
                </a:lnTo>
                <a:lnTo>
                  <a:pt x="57911" y="79248"/>
                </a:lnTo>
                <a:lnTo>
                  <a:pt x="73151" y="76200"/>
                </a:lnTo>
                <a:lnTo>
                  <a:pt x="79247" y="74676"/>
                </a:lnTo>
                <a:lnTo>
                  <a:pt x="86867" y="74676"/>
                </a:lnTo>
                <a:lnTo>
                  <a:pt x="92963" y="73152"/>
                </a:lnTo>
                <a:lnTo>
                  <a:pt x="97535" y="71628"/>
                </a:lnTo>
                <a:lnTo>
                  <a:pt x="103631" y="70104"/>
                </a:lnTo>
                <a:lnTo>
                  <a:pt x="108203" y="68580"/>
                </a:lnTo>
                <a:lnTo>
                  <a:pt x="114299" y="62484"/>
                </a:lnTo>
                <a:lnTo>
                  <a:pt x="115823" y="57912"/>
                </a:lnTo>
                <a:lnTo>
                  <a:pt x="115823" y="47244"/>
                </a:lnTo>
                <a:lnTo>
                  <a:pt x="114299" y="42672"/>
                </a:lnTo>
                <a:lnTo>
                  <a:pt x="111251" y="38100"/>
                </a:lnTo>
                <a:lnTo>
                  <a:pt x="109727" y="35052"/>
                </a:lnTo>
                <a:lnTo>
                  <a:pt x="106679" y="32004"/>
                </a:lnTo>
                <a:lnTo>
                  <a:pt x="102107" y="30480"/>
                </a:lnTo>
                <a:lnTo>
                  <a:pt x="99059" y="27432"/>
                </a:lnTo>
                <a:lnTo>
                  <a:pt x="94487" y="25908"/>
                </a:lnTo>
                <a:lnTo>
                  <a:pt x="85343" y="25908"/>
                </a:lnTo>
                <a:lnTo>
                  <a:pt x="80771" y="24384"/>
                </a:lnTo>
                <a:lnTo>
                  <a:pt x="137921" y="24384"/>
                </a:lnTo>
                <a:lnTo>
                  <a:pt x="140207" y="28956"/>
                </a:lnTo>
                <a:lnTo>
                  <a:pt x="143255" y="38100"/>
                </a:lnTo>
                <a:lnTo>
                  <a:pt x="143255" y="86868"/>
                </a:lnTo>
                <a:lnTo>
                  <a:pt x="115823" y="86868"/>
                </a:lnTo>
                <a:lnTo>
                  <a:pt x="111251" y="89916"/>
                </a:lnTo>
                <a:lnTo>
                  <a:pt x="106679" y="91440"/>
                </a:lnTo>
                <a:lnTo>
                  <a:pt x="100583" y="92964"/>
                </a:lnTo>
                <a:lnTo>
                  <a:pt x="96011" y="94488"/>
                </a:lnTo>
                <a:lnTo>
                  <a:pt x="89915" y="94488"/>
                </a:lnTo>
                <a:lnTo>
                  <a:pt x="83819" y="96012"/>
                </a:lnTo>
                <a:lnTo>
                  <a:pt x="77723" y="96012"/>
                </a:lnTo>
                <a:lnTo>
                  <a:pt x="70103" y="97536"/>
                </a:lnTo>
                <a:lnTo>
                  <a:pt x="64007" y="99060"/>
                </a:lnTo>
                <a:lnTo>
                  <a:pt x="57911" y="99060"/>
                </a:lnTo>
                <a:lnTo>
                  <a:pt x="51815" y="100584"/>
                </a:lnTo>
                <a:lnTo>
                  <a:pt x="47243" y="103632"/>
                </a:lnTo>
                <a:lnTo>
                  <a:pt x="42671" y="105156"/>
                </a:lnTo>
                <a:lnTo>
                  <a:pt x="38099" y="108204"/>
                </a:lnTo>
                <a:lnTo>
                  <a:pt x="32003" y="117348"/>
                </a:lnTo>
                <a:lnTo>
                  <a:pt x="30479" y="121920"/>
                </a:lnTo>
                <a:lnTo>
                  <a:pt x="30479" y="137160"/>
                </a:lnTo>
                <a:lnTo>
                  <a:pt x="32003" y="141732"/>
                </a:lnTo>
                <a:lnTo>
                  <a:pt x="39623" y="149352"/>
                </a:lnTo>
                <a:lnTo>
                  <a:pt x="45719" y="152400"/>
                </a:lnTo>
                <a:lnTo>
                  <a:pt x="50291" y="152400"/>
                </a:lnTo>
                <a:lnTo>
                  <a:pt x="54863" y="153924"/>
                </a:lnTo>
                <a:lnTo>
                  <a:pt x="115796" y="153924"/>
                </a:lnTo>
                <a:lnTo>
                  <a:pt x="110704" y="158924"/>
                </a:lnTo>
                <a:lnTo>
                  <a:pt x="73723" y="176974"/>
                </a:lnTo>
                <a:lnTo>
                  <a:pt x="65270" y="177998"/>
                </a:lnTo>
                <a:lnTo>
                  <a:pt x="56387" y="178308"/>
                </a:lnTo>
                <a:close/>
              </a:path>
              <a:path w="161925" h="178434">
                <a:moveTo>
                  <a:pt x="115796" y="153924"/>
                </a:moveTo>
                <a:lnTo>
                  <a:pt x="80771" y="153924"/>
                </a:lnTo>
                <a:lnTo>
                  <a:pt x="99059" y="144780"/>
                </a:lnTo>
                <a:lnTo>
                  <a:pt x="103631" y="141732"/>
                </a:lnTo>
                <a:lnTo>
                  <a:pt x="112775" y="128016"/>
                </a:lnTo>
                <a:lnTo>
                  <a:pt x="114299" y="123444"/>
                </a:lnTo>
                <a:lnTo>
                  <a:pt x="115823" y="120396"/>
                </a:lnTo>
                <a:lnTo>
                  <a:pt x="115823" y="86868"/>
                </a:lnTo>
                <a:lnTo>
                  <a:pt x="143255" y="86868"/>
                </a:lnTo>
                <a:lnTo>
                  <a:pt x="143255" y="149352"/>
                </a:lnTo>
                <a:lnTo>
                  <a:pt x="144779" y="152400"/>
                </a:lnTo>
                <a:lnTo>
                  <a:pt x="117347" y="152400"/>
                </a:lnTo>
                <a:lnTo>
                  <a:pt x="115796" y="153924"/>
                </a:lnTo>
                <a:close/>
              </a:path>
              <a:path w="161925" h="178434">
                <a:moveTo>
                  <a:pt x="149351" y="178308"/>
                </a:moveTo>
                <a:lnTo>
                  <a:pt x="132587" y="178308"/>
                </a:lnTo>
                <a:lnTo>
                  <a:pt x="128015" y="176784"/>
                </a:lnTo>
                <a:lnTo>
                  <a:pt x="123443" y="172212"/>
                </a:lnTo>
                <a:lnTo>
                  <a:pt x="118871" y="169164"/>
                </a:lnTo>
                <a:lnTo>
                  <a:pt x="117347" y="161544"/>
                </a:lnTo>
                <a:lnTo>
                  <a:pt x="117347" y="152400"/>
                </a:lnTo>
                <a:lnTo>
                  <a:pt x="144779" y="152400"/>
                </a:lnTo>
                <a:lnTo>
                  <a:pt x="147827" y="153924"/>
                </a:lnTo>
                <a:lnTo>
                  <a:pt x="161543" y="153924"/>
                </a:lnTo>
                <a:lnTo>
                  <a:pt x="161543" y="175260"/>
                </a:lnTo>
                <a:lnTo>
                  <a:pt x="149351" y="178308"/>
                </a:lnTo>
                <a:close/>
              </a:path>
              <a:path w="161925" h="178434">
                <a:moveTo>
                  <a:pt x="161543" y="153924"/>
                </a:moveTo>
                <a:lnTo>
                  <a:pt x="156971" y="153924"/>
                </a:lnTo>
                <a:lnTo>
                  <a:pt x="161543" y="152400"/>
                </a:lnTo>
                <a:lnTo>
                  <a:pt x="161543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551516" y="756458"/>
            <a:ext cx="110403" cy="163224"/>
          </a:xfrm>
          <a:custGeom>
            <a:avLst/>
            <a:gdLst/>
            <a:ahLst/>
            <a:cxnLst/>
            <a:rect l="l" t="t" r="r" b="b"/>
            <a:pathLst>
              <a:path w="161925" h="239394">
                <a:moveTo>
                  <a:pt x="161544" y="89916"/>
                </a:moveTo>
                <a:lnTo>
                  <a:pt x="134112" y="89916"/>
                </a:lnTo>
                <a:lnTo>
                  <a:pt x="134112" y="0"/>
                </a:lnTo>
                <a:lnTo>
                  <a:pt x="161544" y="0"/>
                </a:lnTo>
                <a:lnTo>
                  <a:pt x="161544" y="89916"/>
                </a:lnTo>
                <a:close/>
              </a:path>
              <a:path w="161925" h="239394">
                <a:moveTo>
                  <a:pt x="79248" y="239268"/>
                </a:moveTo>
                <a:lnTo>
                  <a:pt x="37385" y="228576"/>
                </a:lnTo>
                <a:lnTo>
                  <a:pt x="11049" y="200025"/>
                </a:lnTo>
                <a:lnTo>
                  <a:pt x="285" y="159758"/>
                </a:lnTo>
                <a:lnTo>
                  <a:pt x="0" y="150876"/>
                </a:lnTo>
                <a:lnTo>
                  <a:pt x="285" y="141993"/>
                </a:lnTo>
                <a:lnTo>
                  <a:pt x="10477" y="102298"/>
                </a:lnTo>
                <a:lnTo>
                  <a:pt x="36742" y="73818"/>
                </a:lnTo>
                <a:lnTo>
                  <a:pt x="77724" y="62484"/>
                </a:lnTo>
                <a:lnTo>
                  <a:pt x="82296" y="62484"/>
                </a:lnTo>
                <a:lnTo>
                  <a:pt x="88392" y="64008"/>
                </a:lnTo>
                <a:lnTo>
                  <a:pt x="92964" y="64008"/>
                </a:lnTo>
                <a:lnTo>
                  <a:pt x="97536" y="65532"/>
                </a:lnTo>
                <a:lnTo>
                  <a:pt x="103632" y="67056"/>
                </a:lnTo>
                <a:lnTo>
                  <a:pt x="112776" y="70104"/>
                </a:lnTo>
                <a:lnTo>
                  <a:pt x="117348" y="73152"/>
                </a:lnTo>
                <a:lnTo>
                  <a:pt x="121920" y="77724"/>
                </a:lnTo>
                <a:lnTo>
                  <a:pt x="126492" y="80772"/>
                </a:lnTo>
                <a:lnTo>
                  <a:pt x="131064" y="85344"/>
                </a:lnTo>
                <a:lnTo>
                  <a:pt x="132080" y="86868"/>
                </a:lnTo>
                <a:lnTo>
                  <a:pt x="71628" y="86868"/>
                </a:lnTo>
                <a:lnTo>
                  <a:pt x="64008" y="89916"/>
                </a:lnTo>
                <a:lnTo>
                  <a:pt x="57912" y="92964"/>
                </a:lnTo>
                <a:lnTo>
                  <a:pt x="50292" y="96012"/>
                </a:lnTo>
                <a:lnTo>
                  <a:pt x="41148" y="108204"/>
                </a:lnTo>
                <a:lnTo>
                  <a:pt x="35052" y="120396"/>
                </a:lnTo>
                <a:lnTo>
                  <a:pt x="33528" y="128016"/>
                </a:lnTo>
                <a:lnTo>
                  <a:pt x="32004" y="137160"/>
                </a:lnTo>
                <a:lnTo>
                  <a:pt x="30480" y="144780"/>
                </a:lnTo>
                <a:lnTo>
                  <a:pt x="30480" y="160020"/>
                </a:lnTo>
                <a:lnTo>
                  <a:pt x="32004" y="169164"/>
                </a:lnTo>
                <a:lnTo>
                  <a:pt x="33528" y="175260"/>
                </a:lnTo>
                <a:lnTo>
                  <a:pt x="35052" y="182880"/>
                </a:lnTo>
                <a:lnTo>
                  <a:pt x="67056" y="213360"/>
                </a:lnTo>
                <a:lnTo>
                  <a:pt x="74676" y="214884"/>
                </a:lnTo>
                <a:lnTo>
                  <a:pt x="133151" y="214884"/>
                </a:lnTo>
                <a:lnTo>
                  <a:pt x="130135" y="219670"/>
                </a:lnTo>
                <a:lnTo>
                  <a:pt x="96583" y="237934"/>
                </a:lnTo>
                <a:lnTo>
                  <a:pt x="88130" y="238958"/>
                </a:lnTo>
                <a:lnTo>
                  <a:pt x="79248" y="239268"/>
                </a:lnTo>
                <a:close/>
              </a:path>
              <a:path w="161925" h="239394">
                <a:moveTo>
                  <a:pt x="133151" y="214884"/>
                </a:moveTo>
                <a:lnTo>
                  <a:pt x="92964" y="214884"/>
                </a:lnTo>
                <a:lnTo>
                  <a:pt x="100584" y="213360"/>
                </a:lnTo>
                <a:lnTo>
                  <a:pt x="106680" y="210312"/>
                </a:lnTo>
                <a:lnTo>
                  <a:pt x="135636" y="160020"/>
                </a:lnTo>
                <a:lnTo>
                  <a:pt x="135636" y="143256"/>
                </a:lnTo>
                <a:lnTo>
                  <a:pt x="118872" y="100584"/>
                </a:lnTo>
                <a:lnTo>
                  <a:pt x="91440" y="86868"/>
                </a:lnTo>
                <a:lnTo>
                  <a:pt x="132080" y="86868"/>
                </a:lnTo>
                <a:lnTo>
                  <a:pt x="134112" y="89916"/>
                </a:lnTo>
                <a:lnTo>
                  <a:pt x="161544" y="89916"/>
                </a:lnTo>
                <a:lnTo>
                  <a:pt x="161544" y="213360"/>
                </a:lnTo>
                <a:lnTo>
                  <a:pt x="134112" y="213360"/>
                </a:lnTo>
                <a:lnTo>
                  <a:pt x="133151" y="214884"/>
                </a:lnTo>
                <a:close/>
              </a:path>
              <a:path w="161925" h="239394">
                <a:moveTo>
                  <a:pt x="161544" y="236220"/>
                </a:moveTo>
                <a:lnTo>
                  <a:pt x="134112" y="236220"/>
                </a:lnTo>
                <a:lnTo>
                  <a:pt x="134112" y="213360"/>
                </a:lnTo>
                <a:lnTo>
                  <a:pt x="161544" y="213360"/>
                </a:lnTo>
                <a:lnTo>
                  <a:pt x="161544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691794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701145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728162" y="765810"/>
            <a:ext cx="63385" cy="1517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81336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82271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855969" y="799060"/>
            <a:ext cx="112222" cy="120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991052" y="799060"/>
            <a:ext cx="95596" cy="1184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110547" y="798022"/>
            <a:ext cx="110143" cy="1215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248227" y="756459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52655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559954" y="756805"/>
            <a:ext cx="0" cy="142875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549044" y="908771"/>
            <a:ext cx="107373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550727" y="756458"/>
            <a:ext cx="133004" cy="1610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700356" y="799060"/>
            <a:ext cx="107026" cy="1205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820891" y="799060"/>
            <a:ext cx="107026" cy="120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949737" y="799060"/>
            <a:ext cx="109105" cy="1631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263544" y="799061"/>
            <a:ext cx="107373" cy="120794"/>
          </a:xfrm>
          <a:custGeom>
            <a:avLst/>
            <a:gdLst/>
            <a:ahLst/>
            <a:cxnLst/>
            <a:rect l="l" t="t" r="r" b="b"/>
            <a:pathLst>
              <a:path w="157479" h="177165">
                <a:moveTo>
                  <a:pt x="80772" y="176784"/>
                </a:moveTo>
                <a:lnTo>
                  <a:pt x="38909" y="166973"/>
                </a:lnTo>
                <a:lnTo>
                  <a:pt x="12001" y="139827"/>
                </a:lnTo>
                <a:lnTo>
                  <a:pt x="309" y="98178"/>
                </a:lnTo>
                <a:lnTo>
                  <a:pt x="0" y="88392"/>
                </a:lnTo>
                <a:lnTo>
                  <a:pt x="309" y="79271"/>
                </a:lnTo>
                <a:lnTo>
                  <a:pt x="12763" y="38481"/>
                </a:lnTo>
                <a:lnTo>
                  <a:pt x="40433" y="11334"/>
                </a:lnTo>
                <a:lnTo>
                  <a:pt x="79248" y="0"/>
                </a:lnTo>
                <a:lnTo>
                  <a:pt x="90130" y="571"/>
                </a:lnTo>
                <a:lnTo>
                  <a:pt x="130683" y="20193"/>
                </a:lnTo>
                <a:lnTo>
                  <a:pt x="134506" y="24384"/>
                </a:lnTo>
                <a:lnTo>
                  <a:pt x="70104" y="24384"/>
                </a:lnTo>
                <a:lnTo>
                  <a:pt x="64008" y="25908"/>
                </a:lnTo>
                <a:lnTo>
                  <a:pt x="59436" y="28956"/>
                </a:lnTo>
                <a:lnTo>
                  <a:pt x="53340" y="30480"/>
                </a:lnTo>
                <a:lnTo>
                  <a:pt x="48768" y="35052"/>
                </a:lnTo>
                <a:lnTo>
                  <a:pt x="44196" y="38100"/>
                </a:lnTo>
                <a:lnTo>
                  <a:pt x="39624" y="42672"/>
                </a:lnTo>
                <a:lnTo>
                  <a:pt x="36576" y="48768"/>
                </a:lnTo>
                <a:lnTo>
                  <a:pt x="35052" y="53340"/>
                </a:lnTo>
                <a:lnTo>
                  <a:pt x="32004" y="59436"/>
                </a:lnTo>
                <a:lnTo>
                  <a:pt x="30480" y="65532"/>
                </a:lnTo>
                <a:lnTo>
                  <a:pt x="30480" y="71628"/>
                </a:lnTo>
                <a:lnTo>
                  <a:pt x="154886" y="71628"/>
                </a:lnTo>
                <a:lnTo>
                  <a:pt x="156019" y="81153"/>
                </a:lnTo>
                <a:lnTo>
                  <a:pt x="156710" y="88868"/>
                </a:lnTo>
                <a:lnTo>
                  <a:pt x="156972" y="96012"/>
                </a:lnTo>
                <a:lnTo>
                  <a:pt x="30480" y="96012"/>
                </a:lnTo>
                <a:lnTo>
                  <a:pt x="30480" y="111252"/>
                </a:lnTo>
                <a:lnTo>
                  <a:pt x="32004" y="117348"/>
                </a:lnTo>
                <a:lnTo>
                  <a:pt x="35052" y="124968"/>
                </a:lnTo>
                <a:lnTo>
                  <a:pt x="38100" y="131064"/>
                </a:lnTo>
                <a:lnTo>
                  <a:pt x="42672" y="135636"/>
                </a:lnTo>
                <a:lnTo>
                  <a:pt x="45720" y="141732"/>
                </a:lnTo>
                <a:lnTo>
                  <a:pt x="51816" y="144780"/>
                </a:lnTo>
                <a:lnTo>
                  <a:pt x="59436" y="147828"/>
                </a:lnTo>
                <a:lnTo>
                  <a:pt x="65532" y="150876"/>
                </a:lnTo>
                <a:lnTo>
                  <a:pt x="73152" y="152400"/>
                </a:lnTo>
                <a:lnTo>
                  <a:pt x="139223" y="152400"/>
                </a:lnTo>
                <a:lnTo>
                  <a:pt x="137850" y="154447"/>
                </a:lnTo>
                <a:lnTo>
                  <a:pt x="129540" y="163068"/>
                </a:lnTo>
                <a:lnTo>
                  <a:pt x="118919" y="169068"/>
                </a:lnTo>
                <a:lnTo>
                  <a:pt x="107442" y="173355"/>
                </a:lnTo>
                <a:lnTo>
                  <a:pt x="94821" y="175926"/>
                </a:lnTo>
                <a:lnTo>
                  <a:pt x="80772" y="176784"/>
                </a:lnTo>
                <a:close/>
              </a:path>
              <a:path w="157479" h="177165">
                <a:moveTo>
                  <a:pt x="154886" y="71628"/>
                </a:moveTo>
                <a:lnTo>
                  <a:pt x="126492" y="71628"/>
                </a:lnTo>
                <a:lnTo>
                  <a:pt x="124968" y="65532"/>
                </a:lnTo>
                <a:lnTo>
                  <a:pt x="124968" y="59436"/>
                </a:lnTo>
                <a:lnTo>
                  <a:pt x="118872" y="47244"/>
                </a:lnTo>
                <a:lnTo>
                  <a:pt x="115824" y="42672"/>
                </a:lnTo>
                <a:lnTo>
                  <a:pt x="108204" y="35052"/>
                </a:lnTo>
                <a:lnTo>
                  <a:pt x="102108" y="30480"/>
                </a:lnTo>
                <a:lnTo>
                  <a:pt x="97536" y="28956"/>
                </a:lnTo>
                <a:lnTo>
                  <a:pt x="91440" y="25908"/>
                </a:lnTo>
                <a:lnTo>
                  <a:pt x="85344" y="24384"/>
                </a:lnTo>
                <a:lnTo>
                  <a:pt x="134506" y="24384"/>
                </a:lnTo>
                <a:lnTo>
                  <a:pt x="153924" y="64008"/>
                </a:lnTo>
                <a:lnTo>
                  <a:pt x="154886" y="71628"/>
                </a:lnTo>
                <a:close/>
              </a:path>
              <a:path w="157479" h="177165">
                <a:moveTo>
                  <a:pt x="139223" y="152400"/>
                </a:moveTo>
                <a:lnTo>
                  <a:pt x="82296" y="152400"/>
                </a:lnTo>
                <a:lnTo>
                  <a:pt x="90892" y="152066"/>
                </a:lnTo>
                <a:lnTo>
                  <a:pt x="98488" y="150876"/>
                </a:lnTo>
                <a:lnTo>
                  <a:pt x="126492" y="118872"/>
                </a:lnTo>
                <a:lnTo>
                  <a:pt x="153924" y="118872"/>
                </a:lnTo>
                <a:lnTo>
                  <a:pt x="149878" y="132683"/>
                </a:lnTo>
                <a:lnTo>
                  <a:pt x="144589" y="144399"/>
                </a:lnTo>
                <a:lnTo>
                  <a:pt x="139223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384079" y="798022"/>
            <a:ext cx="110143" cy="12157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509808" y="798022"/>
            <a:ext cx="61306" cy="1194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589818" y="799060"/>
            <a:ext cx="95596" cy="11845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765425" y="799060"/>
            <a:ext cx="95596" cy="1184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884953" y="799060"/>
            <a:ext cx="105955" cy="16521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241078" y="257695"/>
            <a:ext cx="1911927" cy="866775"/>
          </a:xfrm>
          <a:custGeom>
            <a:avLst/>
            <a:gdLst/>
            <a:ahLst/>
            <a:cxnLst/>
            <a:rect l="l" t="t" r="r" b="b"/>
            <a:pathLst>
              <a:path w="2804159" h="1271270">
                <a:moveTo>
                  <a:pt x="0" y="0"/>
                </a:moveTo>
                <a:lnTo>
                  <a:pt x="2804159" y="0"/>
                </a:lnTo>
                <a:lnTo>
                  <a:pt x="2804159" y="1271015"/>
                </a:lnTo>
                <a:lnTo>
                  <a:pt x="0" y="12710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6886" y="4602653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796886" y="3580188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796886" y="2558761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796886" y="1536815"/>
            <a:ext cx="6909955" cy="0"/>
          </a:xfrm>
          <a:custGeom>
            <a:avLst/>
            <a:gdLst/>
            <a:ahLst/>
            <a:cxnLst/>
            <a:rect l="l" t="t" r="r" b="b"/>
            <a:pathLst>
              <a:path w="10134600">
                <a:moveTo>
                  <a:pt x="0" y="0"/>
                </a:moveTo>
                <a:lnTo>
                  <a:pt x="10134600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265910" y="2730325"/>
            <a:ext cx="201584" cy="168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787534" y="5624080"/>
            <a:ext cx="6919480" cy="0"/>
          </a:xfrm>
          <a:custGeom>
            <a:avLst/>
            <a:gdLst/>
            <a:ahLst/>
            <a:cxnLst/>
            <a:rect l="l" t="t" r="r" b="b"/>
            <a:pathLst>
              <a:path w="10148569">
                <a:moveTo>
                  <a:pt x="0" y="0"/>
                </a:moveTo>
                <a:lnTo>
                  <a:pt x="10148316" y="0"/>
                </a:lnTo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79522" y="6135831"/>
            <a:ext cx="195695" cy="221673"/>
          </a:xfrm>
          <a:custGeom>
            <a:avLst/>
            <a:gdLst/>
            <a:ahLst/>
            <a:cxnLst/>
            <a:rect l="l" t="t" r="r" b="b"/>
            <a:pathLst>
              <a:path w="287020" h="325120">
                <a:moveTo>
                  <a:pt x="143256" y="303276"/>
                </a:moveTo>
                <a:lnTo>
                  <a:pt x="97821" y="296203"/>
                </a:lnTo>
                <a:lnTo>
                  <a:pt x="58674" y="277558"/>
                </a:lnTo>
                <a:lnTo>
                  <a:pt x="29527" y="249769"/>
                </a:lnTo>
                <a:lnTo>
                  <a:pt x="10668" y="211836"/>
                </a:lnTo>
                <a:lnTo>
                  <a:pt x="595" y="168116"/>
                </a:lnTo>
                <a:lnTo>
                  <a:pt x="0" y="152400"/>
                </a:lnTo>
                <a:lnTo>
                  <a:pt x="595" y="136683"/>
                </a:lnTo>
                <a:lnTo>
                  <a:pt x="10668" y="92964"/>
                </a:lnTo>
                <a:lnTo>
                  <a:pt x="29527" y="55030"/>
                </a:lnTo>
                <a:lnTo>
                  <a:pt x="58674" y="25908"/>
                </a:lnTo>
                <a:lnTo>
                  <a:pt x="978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934" y="34480"/>
                </a:lnTo>
                <a:lnTo>
                  <a:pt x="255847" y="53340"/>
                </a:lnTo>
                <a:lnTo>
                  <a:pt x="143256" y="53340"/>
                </a:lnTo>
                <a:lnTo>
                  <a:pt x="133254" y="53887"/>
                </a:lnTo>
                <a:lnTo>
                  <a:pt x="93345" y="71247"/>
                </a:lnTo>
                <a:lnTo>
                  <a:pt x="71151" y="106965"/>
                </a:lnTo>
                <a:lnTo>
                  <a:pt x="64008" y="152400"/>
                </a:lnTo>
                <a:lnTo>
                  <a:pt x="64293" y="161544"/>
                </a:lnTo>
                <a:lnTo>
                  <a:pt x="74295" y="204787"/>
                </a:lnTo>
                <a:lnTo>
                  <a:pt x="99869" y="237458"/>
                </a:lnTo>
                <a:lnTo>
                  <a:pt x="143256" y="249936"/>
                </a:lnTo>
                <a:lnTo>
                  <a:pt x="258395" y="249936"/>
                </a:lnTo>
                <a:lnTo>
                  <a:pt x="249936" y="260604"/>
                </a:lnTo>
                <a:lnTo>
                  <a:pt x="277021" y="286512"/>
                </a:lnTo>
                <a:lnTo>
                  <a:pt x="214884" y="286512"/>
                </a:lnTo>
                <a:lnTo>
                  <a:pt x="199405" y="293631"/>
                </a:lnTo>
                <a:lnTo>
                  <a:pt x="182499" y="298894"/>
                </a:lnTo>
                <a:lnTo>
                  <a:pt x="163877" y="302156"/>
                </a:lnTo>
                <a:lnTo>
                  <a:pt x="143256" y="303276"/>
                </a:lnTo>
                <a:close/>
              </a:path>
              <a:path w="287020" h="325120">
                <a:moveTo>
                  <a:pt x="274238" y="220980"/>
                </a:moveTo>
                <a:lnTo>
                  <a:pt x="205740" y="220980"/>
                </a:lnTo>
                <a:lnTo>
                  <a:pt x="209145" y="214979"/>
                </a:lnTo>
                <a:lnTo>
                  <a:pt x="212407" y="208407"/>
                </a:lnTo>
                <a:lnTo>
                  <a:pt x="222218" y="164830"/>
                </a:lnTo>
                <a:lnTo>
                  <a:pt x="222504" y="153924"/>
                </a:lnTo>
                <a:lnTo>
                  <a:pt x="222242" y="143898"/>
                </a:lnTo>
                <a:lnTo>
                  <a:pt x="213741" y="98679"/>
                </a:lnTo>
                <a:lnTo>
                  <a:pt x="187309" y="66460"/>
                </a:lnTo>
                <a:lnTo>
                  <a:pt x="143256" y="53340"/>
                </a:lnTo>
                <a:lnTo>
                  <a:pt x="255847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2" y="153924"/>
                </a:lnTo>
                <a:lnTo>
                  <a:pt x="285940" y="169640"/>
                </a:lnTo>
                <a:lnTo>
                  <a:pt x="284226" y="184785"/>
                </a:lnTo>
                <a:lnTo>
                  <a:pt x="281368" y="199358"/>
                </a:lnTo>
                <a:lnTo>
                  <a:pt x="277368" y="213360"/>
                </a:lnTo>
                <a:lnTo>
                  <a:pt x="274238" y="220980"/>
                </a:lnTo>
                <a:close/>
              </a:path>
              <a:path w="287020" h="325120">
                <a:moveTo>
                  <a:pt x="258395" y="249936"/>
                </a:moveTo>
                <a:lnTo>
                  <a:pt x="160020" y="249936"/>
                </a:lnTo>
                <a:lnTo>
                  <a:pt x="163068" y="248412"/>
                </a:lnTo>
                <a:lnTo>
                  <a:pt x="166116" y="248412"/>
                </a:lnTo>
                <a:lnTo>
                  <a:pt x="169164" y="246888"/>
                </a:lnTo>
                <a:lnTo>
                  <a:pt x="141732" y="222504"/>
                </a:lnTo>
                <a:lnTo>
                  <a:pt x="172212" y="190500"/>
                </a:lnTo>
                <a:lnTo>
                  <a:pt x="205740" y="220980"/>
                </a:lnTo>
                <a:lnTo>
                  <a:pt x="274238" y="220980"/>
                </a:lnTo>
                <a:lnTo>
                  <a:pt x="272224" y="225885"/>
                </a:lnTo>
                <a:lnTo>
                  <a:pt x="265938" y="238125"/>
                </a:lnTo>
                <a:lnTo>
                  <a:pt x="258508" y="249793"/>
                </a:lnTo>
                <a:lnTo>
                  <a:pt x="258395" y="249936"/>
                </a:lnTo>
                <a:close/>
              </a:path>
              <a:path w="287020" h="325120">
                <a:moveTo>
                  <a:pt x="256032" y="324612"/>
                </a:moveTo>
                <a:lnTo>
                  <a:pt x="214884" y="286512"/>
                </a:lnTo>
                <a:lnTo>
                  <a:pt x="277021" y="286512"/>
                </a:lnTo>
                <a:lnTo>
                  <a:pt x="284988" y="294132"/>
                </a:lnTo>
                <a:lnTo>
                  <a:pt x="25603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399809" y="6195060"/>
            <a:ext cx="135082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557751" y="6190904"/>
            <a:ext cx="140277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722966" y="6190903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874674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48768" y="263652"/>
                </a:lnTo>
                <a:lnTo>
                  <a:pt x="41148" y="251460"/>
                </a:lnTo>
                <a:lnTo>
                  <a:pt x="38266" y="246340"/>
                </a:lnTo>
                <a:lnTo>
                  <a:pt x="36385" y="240220"/>
                </a:lnTo>
                <a:lnTo>
                  <a:pt x="35361" y="233243"/>
                </a:lnTo>
                <a:lnTo>
                  <a:pt x="35174" y="22860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31064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985856" y="613998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05598" y="6195060"/>
            <a:ext cx="0" cy="143741"/>
          </a:xfrm>
          <a:custGeom>
            <a:avLst/>
            <a:gdLst/>
            <a:ahLst/>
            <a:cxnLst/>
            <a:rect l="l" t="t" r="r" b="b"/>
            <a:pathLst>
              <a:path h="210820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44046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137563" y="6195060"/>
            <a:ext cx="147638" cy="193531"/>
          </a:xfrm>
          <a:custGeom>
            <a:avLst/>
            <a:gdLst/>
            <a:ahLst/>
            <a:cxnLst/>
            <a:rect l="l" t="t" r="r" b="b"/>
            <a:pathLst>
              <a:path w="216534" h="283845">
                <a:moveTo>
                  <a:pt x="128016" y="236219"/>
                </a:moveTo>
                <a:lnTo>
                  <a:pt x="62484" y="236219"/>
                </a:lnTo>
                <a:lnTo>
                  <a:pt x="67056" y="233171"/>
                </a:lnTo>
                <a:lnTo>
                  <a:pt x="71628" y="227075"/>
                </a:lnTo>
                <a:lnTo>
                  <a:pt x="74676" y="222503"/>
                </a:lnTo>
                <a:lnTo>
                  <a:pt x="76200" y="216407"/>
                </a:lnTo>
                <a:lnTo>
                  <a:pt x="76200" y="201167"/>
                </a:lnTo>
                <a:lnTo>
                  <a:pt x="74676" y="196595"/>
                </a:lnTo>
                <a:lnTo>
                  <a:pt x="0" y="0"/>
                </a:lnTo>
                <a:lnTo>
                  <a:pt x="62484" y="0"/>
                </a:lnTo>
                <a:lnTo>
                  <a:pt x="109728" y="143255"/>
                </a:lnTo>
                <a:lnTo>
                  <a:pt x="162802" y="143255"/>
                </a:lnTo>
                <a:lnTo>
                  <a:pt x="128016" y="236219"/>
                </a:lnTo>
                <a:close/>
              </a:path>
              <a:path w="216534" h="283845">
                <a:moveTo>
                  <a:pt x="162802" y="143255"/>
                </a:moveTo>
                <a:lnTo>
                  <a:pt x="109728" y="143255"/>
                </a:lnTo>
                <a:lnTo>
                  <a:pt x="156972" y="0"/>
                </a:lnTo>
                <a:lnTo>
                  <a:pt x="216408" y="0"/>
                </a:lnTo>
                <a:lnTo>
                  <a:pt x="162802" y="143255"/>
                </a:lnTo>
                <a:close/>
              </a:path>
              <a:path w="216534" h="283845">
                <a:moveTo>
                  <a:pt x="56388" y="283463"/>
                </a:moveTo>
                <a:lnTo>
                  <a:pt x="32004" y="283463"/>
                </a:lnTo>
                <a:lnTo>
                  <a:pt x="25908" y="281939"/>
                </a:lnTo>
                <a:lnTo>
                  <a:pt x="19812" y="281939"/>
                </a:lnTo>
                <a:lnTo>
                  <a:pt x="19812" y="234695"/>
                </a:lnTo>
                <a:lnTo>
                  <a:pt x="32004" y="234695"/>
                </a:lnTo>
                <a:lnTo>
                  <a:pt x="36576" y="236219"/>
                </a:lnTo>
                <a:lnTo>
                  <a:pt x="128016" y="236219"/>
                </a:lnTo>
                <a:lnTo>
                  <a:pt x="102108" y="272795"/>
                </a:lnTo>
                <a:lnTo>
                  <a:pt x="70389" y="282868"/>
                </a:lnTo>
                <a:lnTo>
                  <a:pt x="56388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70319" y="6190904"/>
            <a:ext cx="148590" cy="150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29300" y="6139989"/>
            <a:ext cx="92652" cy="198726"/>
          </a:xfrm>
          <a:custGeom>
            <a:avLst/>
            <a:gdLst/>
            <a:ahLst/>
            <a:cxnLst/>
            <a:rect l="l" t="t" r="r" b="b"/>
            <a:pathLst>
              <a:path w="135890" h="291465">
                <a:moveTo>
                  <a:pt x="92964" y="80772"/>
                </a:moveTo>
                <a:lnTo>
                  <a:pt x="35052" y="80772"/>
                </a:lnTo>
                <a:lnTo>
                  <a:pt x="35052" y="64008"/>
                </a:lnTo>
                <a:lnTo>
                  <a:pt x="53340" y="18288"/>
                </a:lnTo>
                <a:lnTo>
                  <a:pt x="88915" y="1143"/>
                </a:lnTo>
                <a:lnTo>
                  <a:pt x="105156" y="0"/>
                </a:lnTo>
                <a:lnTo>
                  <a:pt x="121920" y="0"/>
                </a:lnTo>
                <a:lnTo>
                  <a:pt x="126492" y="1524"/>
                </a:lnTo>
                <a:lnTo>
                  <a:pt x="135636" y="1524"/>
                </a:lnTo>
                <a:lnTo>
                  <a:pt x="135636" y="44196"/>
                </a:lnTo>
                <a:lnTo>
                  <a:pt x="106680" y="44196"/>
                </a:lnTo>
                <a:lnTo>
                  <a:pt x="102108" y="45720"/>
                </a:lnTo>
                <a:lnTo>
                  <a:pt x="94488" y="53340"/>
                </a:lnTo>
                <a:lnTo>
                  <a:pt x="92964" y="59436"/>
                </a:lnTo>
                <a:lnTo>
                  <a:pt x="92964" y="80772"/>
                </a:lnTo>
                <a:close/>
              </a:path>
              <a:path w="135890" h="291465">
                <a:moveTo>
                  <a:pt x="135636" y="45720"/>
                </a:moveTo>
                <a:lnTo>
                  <a:pt x="129540" y="44196"/>
                </a:lnTo>
                <a:lnTo>
                  <a:pt x="135636" y="44196"/>
                </a:lnTo>
                <a:lnTo>
                  <a:pt x="135636" y="45720"/>
                </a:lnTo>
                <a:close/>
              </a:path>
              <a:path w="135890" h="291465">
                <a:moveTo>
                  <a:pt x="132588" y="118872"/>
                </a:moveTo>
                <a:lnTo>
                  <a:pt x="0" y="118872"/>
                </a:lnTo>
                <a:lnTo>
                  <a:pt x="0" y="80772"/>
                </a:lnTo>
                <a:lnTo>
                  <a:pt x="132588" y="80772"/>
                </a:lnTo>
                <a:lnTo>
                  <a:pt x="132588" y="118872"/>
                </a:lnTo>
                <a:close/>
              </a:path>
              <a:path w="135890" h="291465">
                <a:moveTo>
                  <a:pt x="92964" y="291084"/>
                </a:moveTo>
                <a:lnTo>
                  <a:pt x="35052" y="291084"/>
                </a:lnTo>
                <a:lnTo>
                  <a:pt x="35052" y="118872"/>
                </a:lnTo>
                <a:lnTo>
                  <a:pt x="92964" y="118872"/>
                </a:lnTo>
                <a:lnTo>
                  <a:pt x="92964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17376" y="6139989"/>
            <a:ext cx="175780" cy="198726"/>
          </a:xfrm>
          <a:custGeom>
            <a:avLst/>
            <a:gdLst/>
            <a:ahLst/>
            <a:cxnLst/>
            <a:rect l="l" t="t" r="r" b="b"/>
            <a:pathLst>
              <a:path w="257809" h="291465">
                <a:moveTo>
                  <a:pt x="124968" y="291083"/>
                </a:moveTo>
                <a:lnTo>
                  <a:pt x="0" y="291083"/>
                </a:lnTo>
                <a:lnTo>
                  <a:pt x="0" y="0"/>
                </a:lnTo>
                <a:lnTo>
                  <a:pt x="124968" y="0"/>
                </a:lnTo>
                <a:lnTo>
                  <a:pt x="139303" y="571"/>
                </a:lnTo>
                <a:lnTo>
                  <a:pt x="178308" y="9143"/>
                </a:lnTo>
                <a:lnTo>
                  <a:pt x="219456" y="36575"/>
                </a:lnTo>
                <a:lnTo>
                  <a:pt x="233840" y="53339"/>
                </a:lnTo>
                <a:lnTo>
                  <a:pt x="64008" y="53339"/>
                </a:lnTo>
                <a:lnTo>
                  <a:pt x="64008" y="237743"/>
                </a:lnTo>
                <a:lnTo>
                  <a:pt x="233571" y="237743"/>
                </a:lnTo>
                <a:lnTo>
                  <a:pt x="233005" y="238696"/>
                </a:lnTo>
                <a:lnTo>
                  <a:pt x="206121" y="266699"/>
                </a:lnTo>
                <a:lnTo>
                  <a:pt x="171259" y="285297"/>
                </a:lnTo>
                <a:lnTo>
                  <a:pt x="141541" y="290488"/>
                </a:lnTo>
                <a:lnTo>
                  <a:pt x="124968" y="291083"/>
                </a:lnTo>
                <a:close/>
              </a:path>
              <a:path w="257809" h="291465">
                <a:moveTo>
                  <a:pt x="233571" y="237743"/>
                </a:moveTo>
                <a:lnTo>
                  <a:pt x="120396" y="237743"/>
                </a:lnTo>
                <a:lnTo>
                  <a:pt x="127896" y="237458"/>
                </a:lnTo>
                <a:lnTo>
                  <a:pt x="134683" y="236600"/>
                </a:lnTo>
                <a:lnTo>
                  <a:pt x="170688" y="217931"/>
                </a:lnTo>
                <a:lnTo>
                  <a:pt x="175879" y="212788"/>
                </a:lnTo>
                <a:lnTo>
                  <a:pt x="192214" y="172211"/>
                </a:lnTo>
                <a:lnTo>
                  <a:pt x="193548" y="149351"/>
                </a:lnTo>
                <a:lnTo>
                  <a:pt x="193262" y="139088"/>
                </a:lnTo>
                <a:lnTo>
                  <a:pt x="186404" y="101107"/>
                </a:lnTo>
                <a:lnTo>
                  <a:pt x="164020" y="68198"/>
                </a:lnTo>
                <a:lnTo>
                  <a:pt x="120848" y="53649"/>
                </a:lnTo>
                <a:lnTo>
                  <a:pt x="109728" y="53339"/>
                </a:lnTo>
                <a:lnTo>
                  <a:pt x="233840" y="53339"/>
                </a:lnTo>
                <a:lnTo>
                  <a:pt x="252412" y="95035"/>
                </a:lnTo>
                <a:lnTo>
                  <a:pt x="257556" y="143255"/>
                </a:lnTo>
                <a:lnTo>
                  <a:pt x="257008" y="158972"/>
                </a:lnTo>
                <a:lnTo>
                  <a:pt x="249936" y="202691"/>
                </a:lnTo>
                <a:lnTo>
                  <a:pt x="239458" y="227837"/>
                </a:lnTo>
                <a:lnTo>
                  <a:pt x="233571" y="237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12726" y="6190904"/>
            <a:ext cx="140277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65471" y="6152457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169381" y="6190904"/>
            <a:ext cx="140277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778182" y="1737359"/>
            <a:ext cx="6935932" cy="3905250"/>
          </a:xfrm>
          <a:custGeom>
            <a:avLst/>
            <a:gdLst/>
            <a:ahLst/>
            <a:cxnLst/>
            <a:rect l="l" t="t" r="r" b="b"/>
            <a:pathLst>
              <a:path w="10172700" h="5727700">
                <a:moveTo>
                  <a:pt x="6797039" y="1397000"/>
                </a:moveTo>
                <a:lnTo>
                  <a:pt x="6761988" y="1333500"/>
                </a:lnTo>
                <a:lnTo>
                  <a:pt x="6898774" y="1257300"/>
                </a:lnTo>
                <a:lnTo>
                  <a:pt x="6944537" y="1244600"/>
                </a:lnTo>
                <a:lnTo>
                  <a:pt x="7036302" y="1193800"/>
                </a:lnTo>
                <a:lnTo>
                  <a:pt x="7082301" y="1181100"/>
                </a:lnTo>
                <a:lnTo>
                  <a:pt x="7174521" y="1130300"/>
                </a:lnTo>
                <a:lnTo>
                  <a:pt x="7220739" y="1117600"/>
                </a:lnTo>
                <a:lnTo>
                  <a:pt x="7313379" y="1066800"/>
                </a:lnTo>
                <a:lnTo>
                  <a:pt x="7359798" y="1054100"/>
                </a:lnTo>
                <a:lnTo>
                  <a:pt x="7406281" y="1028700"/>
                </a:lnTo>
                <a:lnTo>
                  <a:pt x="7452825" y="1016000"/>
                </a:lnTo>
                <a:lnTo>
                  <a:pt x="7499428" y="990600"/>
                </a:lnTo>
                <a:lnTo>
                  <a:pt x="7546089" y="977900"/>
                </a:lnTo>
                <a:lnTo>
                  <a:pt x="7592806" y="952500"/>
                </a:lnTo>
                <a:lnTo>
                  <a:pt x="7639576" y="939800"/>
                </a:lnTo>
                <a:lnTo>
                  <a:pt x="7686399" y="914400"/>
                </a:lnTo>
                <a:lnTo>
                  <a:pt x="7733271" y="901700"/>
                </a:lnTo>
                <a:lnTo>
                  <a:pt x="7780191" y="876300"/>
                </a:lnTo>
                <a:lnTo>
                  <a:pt x="7827158" y="863600"/>
                </a:lnTo>
                <a:lnTo>
                  <a:pt x="7874169" y="838200"/>
                </a:lnTo>
                <a:lnTo>
                  <a:pt x="7921222" y="825500"/>
                </a:lnTo>
                <a:lnTo>
                  <a:pt x="7968316" y="800100"/>
                </a:lnTo>
                <a:lnTo>
                  <a:pt x="8015448" y="787400"/>
                </a:lnTo>
                <a:lnTo>
                  <a:pt x="8062617" y="762000"/>
                </a:lnTo>
                <a:lnTo>
                  <a:pt x="8157056" y="736600"/>
                </a:lnTo>
                <a:lnTo>
                  <a:pt x="8204323" y="711200"/>
                </a:lnTo>
                <a:lnTo>
                  <a:pt x="8251619" y="698500"/>
                </a:lnTo>
                <a:lnTo>
                  <a:pt x="8298942" y="673100"/>
                </a:lnTo>
                <a:lnTo>
                  <a:pt x="8393662" y="647700"/>
                </a:lnTo>
                <a:lnTo>
                  <a:pt x="8441055" y="622300"/>
                </a:lnTo>
                <a:lnTo>
                  <a:pt x="8488467" y="609600"/>
                </a:lnTo>
                <a:lnTo>
                  <a:pt x="8535896" y="584200"/>
                </a:lnTo>
                <a:lnTo>
                  <a:pt x="8630800" y="558800"/>
                </a:lnTo>
                <a:lnTo>
                  <a:pt x="8678271" y="533400"/>
                </a:lnTo>
                <a:lnTo>
                  <a:pt x="8725752" y="520700"/>
                </a:lnTo>
                <a:lnTo>
                  <a:pt x="8820734" y="482600"/>
                </a:lnTo>
                <a:lnTo>
                  <a:pt x="9153204" y="368300"/>
                </a:lnTo>
                <a:lnTo>
                  <a:pt x="9248140" y="330200"/>
                </a:lnTo>
                <a:lnTo>
                  <a:pt x="9295590" y="317500"/>
                </a:lnTo>
                <a:lnTo>
                  <a:pt x="9343025" y="292100"/>
                </a:lnTo>
                <a:lnTo>
                  <a:pt x="9437841" y="266700"/>
                </a:lnTo>
                <a:lnTo>
                  <a:pt x="9485219" y="241300"/>
                </a:lnTo>
                <a:lnTo>
                  <a:pt x="9532575" y="228600"/>
                </a:lnTo>
                <a:lnTo>
                  <a:pt x="9579906" y="203200"/>
                </a:lnTo>
                <a:lnTo>
                  <a:pt x="9674487" y="177800"/>
                </a:lnTo>
                <a:lnTo>
                  <a:pt x="9721733" y="152400"/>
                </a:lnTo>
                <a:lnTo>
                  <a:pt x="9816126" y="127000"/>
                </a:lnTo>
                <a:lnTo>
                  <a:pt x="9863270" y="101600"/>
                </a:lnTo>
                <a:lnTo>
                  <a:pt x="9910375" y="88900"/>
                </a:lnTo>
                <a:lnTo>
                  <a:pt x="9957441" y="63500"/>
                </a:lnTo>
                <a:lnTo>
                  <a:pt x="10004465" y="50800"/>
                </a:lnTo>
                <a:lnTo>
                  <a:pt x="10051446" y="25400"/>
                </a:lnTo>
                <a:lnTo>
                  <a:pt x="10145268" y="0"/>
                </a:lnTo>
                <a:lnTo>
                  <a:pt x="10172700" y="63500"/>
                </a:lnTo>
                <a:lnTo>
                  <a:pt x="10125688" y="76200"/>
                </a:lnTo>
                <a:lnTo>
                  <a:pt x="10078634" y="101600"/>
                </a:lnTo>
                <a:lnTo>
                  <a:pt x="10031540" y="114300"/>
                </a:lnTo>
                <a:lnTo>
                  <a:pt x="9984408" y="139700"/>
                </a:lnTo>
                <a:lnTo>
                  <a:pt x="9937239" y="152400"/>
                </a:lnTo>
                <a:lnTo>
                  <a:pt x="9890037" y="177800"/>
                </a:lnTo>
                <a:lnTo>
                  <a:pt x="9795536" y="203200"/>
                </a:lnTo>
                <a:lnTo>
                  <a:pt x="9748242" y="228600"/>
                </a:lnTo>
                <a:lnTo>
                  <a:pt x="9700922" y="241300"/>
                </a:lnTo>
                <a:lnTo>
                  <a:pt x="9653577" y="266700"/>
                </a:lnTo>
                <a:lnTo>
                  <a:pt x="9558821" y="292100"/>
                </a:lnTo>
                <a:lnTo>
                  <a:pt x="9511414" y="317500"/>
                </a:lnTo>
                <a:lnTo>
                  <a:pt x="9463991" y="330200"/>
                </a:lnTo>
                <a:lnTo>
                  <a:pt x="9416553" y="355600"/>
                </a:lnTo>
                <a:lnTo>
                  <a:pt x="9321641" y="381000"/>
                </a:lnTo>
                <a:lnTo>
                  <a:pt x="9226693" y="419100"/>
                </a:lnTo>
                <a:lnTo>
                  <a:pt x="8894326" y="546100"/>
                </a:lnTo>
                <a:lnTo>
                  <a:pt x="8799413" y="571500"/>
                </a:lnTo>
                <a:lnTo>
                  <a:pt x="8751975" y="596900"/>
                </a:lnTo>
                <a:lnTo>
                  <a:pt x="8657145" y="622300"/>
                </a:lnTo>
                <a:lnTo>
                  <a:pt x="8609757" y="647700"/>
                </a:lnTo>
                <a:lnTo>
                  <a:pt x="8515045" y="673100"/>
                </a:lnTo>
                <a:lnTo>
                  <a:pt x="8467725" y="698500"/>
                </a:lnTo>
                <a:lnTo>
                  <a:pt x="8420431" y="711200"/>
                </a:lnTo>
                <a:lnTo>
                  <a:pt x="8373165" y="736600"/>
                </a:lnTo>
                <a:lnTo>
                  <a:pt x="8278727" y="762000"/>
                </a:lnTo>
                <a:lnTo>
                  <a:pt x="8231559" y="787400"/>
                </a:lnTo>
                <a:lnTo>
                  <a:pt x="8184426" y="800100"/>
                </a:lnTo>
                <a:lnTo>
                  <a:pt x="8137332" y="825500"/>
                </a:lnTo>
                <a:lnTo>
                  <a:pt x="8043267" y="850900"/>
                </a:lnTo>
                <a:lnTo>
                  <a:pt x="7996299" y="876300"/>
                </a:lnTo>
                <a:lnTo>
                  <a:pt x="7949378" y="889000"/>
                </a:lnTo>
                <a:lnTo>
                  <a:pt x="7902504" y="914400"/>
                </a:lnTo>
                <a:lnTo>
                  <a:pt x="7855681" y="927100"/>
                </a:lnTo>
                <a:lnTo>
                  <a:pt x="7808909" y="952500"/>
                </a:lnTo>
                <a:lnTo>
                  <a:pt x="7762191" y="965200"/>
                </a:lnTo>
                <a:lnTo>
                  <a:pt x="7715529" y="990600"/>
                </a:lnTo>
                <a:lnTo>
                  <a:pt x="7668925" y="1003300"/>
                </a:lnTo>
                <a:lnTo>
                  <a:pt x="7622381" y="1028700"/>
                </a:lnTo>
                <a:lnTo>
                  <a:pt x="7575898" y="1041400"/>
                </a:lnTo>
                <a:lnTo>
                  <a:pt x="7529479" y="1066800"/>
                </a:lnTo>
                <a:lnTo>
                  <a:pt x="7483126" y="1079500"/>
                </a:lnTo>
                <a:lnTo>
                  <a:pt x="7436841" y="1104900"/>
                </a:lnTo>
                <a:lnTo>
                  <a:pt x="7390625" y="1117600"/>
                </a:lnTo>
                <a:lnTo>
                  <a:pt x="7298409" y="1168400"/>
                </a:lnTo>
                <a:lnTo>
                  <a:pt x="7252414" y="1181100"/>
                </a:lnTo>
                <a:lnTo>
                  <a:pt x="7206496" y="1206500"/>
                </a:lnTo>
                <a:lnTo>
                  <a:pt x="7160657" y="1219200"/>
                </a:lnTo>
                <a:lnTo>
                  <a:pt x="7069225" y="1270000"/>
                </a:lnTo>
                <a:lnTo>
                  <a:pt x="7023636" y="1282700"/>
                </a:lnTo>
                <a:lnTo>
                  <a:pt x="6932722" y="1333500"/>
                </a:lnTo>
                <a:lnTo>
                  <a:pt x="6887401" y="1346200"/>
                </a:lnTo>
                <a:lnTo>
                  <a:pt x="6797039" y="1397000"/>
                </a:lnTo>
                <a:close/>
              </a:path>
              <a:path w="10172700" h="5727700">
                <a:moveTo>
                  <a:pt x="3421380" y="3390900"/>
                </a:moveTo>
                <a:lnTo>
                  <a:pt x="3380232" y="3327400"/>
                </a:lnTo>
                <a:lnTo>
                  <a:pt x="3723796" y="3111500"/>
                </a:lnTo>
                <a:lnTo>
                  <a:pt x="3852756" y="3022600"/>
                </a:lnTo>
                <a:lnTo>
                  <a:pt x="4067940" y="2895600"/>
                </a:lnTo>
                <a:lnTo>
                  <a:pt x="4111023" y="2857500"/>
                </a:lnTo>
                <a:lnTo>
                  <a:pt x="4326720" y="2730500"/>
                </a:lnTo>
                <a:lnTo>
                  <a:pt x="4369922" y="2692400"/>
                </a:lnTo>
                <a:lnTo>
                  <a:pt x="4673041" y="2514600"/>
                </a:lnTo>
                <a:lnTo>
                  <a:pt x="4716455" y="2476500"/>
                </a:lnTo>
                <a:lnTo>
                  <a:pt x="5108679" y="2247900"/>
                </a:lnTo>
                <a:lnTo>
                  <a:pt x="5152443" y="2209800"/>
                </a:lnTo>
                <a:lnTo>
                  <a:pt x="6127069" y="1651000"/>
                </a:lnTo>
                <a:lnTo>
                  <a:pt x="6171995" y="1638300"/>
                </a:lnTo>
                <a:lnTo>
                  <a:pt x="6488254" y="1460500"/>
                </a:lnTo>
                <a:lnTo>
                  <a:pt x="6533700" y="1447800"/>
                </a:lnTo>
                <a:lnTo>
                  <a:pt x="6716186" y="1346200"/>
                </a:lnTo>
                <a:lnTo>
                  <a:pt x="6761988" y="1333500"/>
                </a:lnTo>
                <a:lnTo>
                  <a:pt x="6797039" y="1397000"/>
                </a:lnTo>
                <a:lnTo>
                  <a:pt x="6751414" y="1422400"/>
                </a:lnTo>
                <a:lnTo>
                  <a:pt x="6705859" y="1435100"/>
                </a:lnTo>
                <a:lnTo>
                  <a:pt x="6479101" y="1562100"/>
                </a:lnTo>
                <a:lnTo>
                  <a:pt x="6433946" y="1574800"/>
                </a:lnTo>
                <a:lnTo>
                  <a:pt x="6074921" y="1778000"/>
                </a:lnTo>
                <a:lnTo>
                  <a:pt x="6030306" y="1790700"/>
                </a:lnTo>
                <a:lnTo>
                  <a:pt x="5279548" y="2222500"/>
                </a:lnTo>
                <a:lnTo>
                  <a:pt x="5235787" y="2260600"/>
                </a:lnTo>
                <a:lnTo>
                  <a:pt x="4800149" y="2514600"/>
                </a:lnTo>
                <a:lnTo>
                  <a:pt x="4756763" y="2552700"/>
                </a:lnTo>
                <a:lnTo>
                  <a:pt x="4453806" y="2730500"/>
                </a:lnTo>
                <a:lnTo>
                  <a:pt x="4410622" y="2768600"/>
                </a:lnTo>
                <a:lnTo>
                  <a:pt x="4151932" y="2921000"/>
                </a:lnTo>
                <a:lnTo>
                  <a:pt x="4108877" y="2959100"/>
                </a:lnTo>
                <a:lnTo>
                  <a:pt x="3936797" y="3060700"/>
                </a:lnTo>
                <a:lnTo>
                  <a:pt x="3850826" y="3124200"/>
                </a:lnTo>
                <a:lnTo>
                  <a:pt x="3678989" y="3225800"/>
                </a:lnTo>
                <a:lnTo>
                  <a:pt x="3421380" y="3390900"/>
                </a:lnTo>
                <a:close/>
              </a:path>
              <a:path w="10172700" h="5727700">
                <a:moveTo>
                  <a:pt x="42672" y="5727700"/>
                </a:moveTo>
                <a:lnTo>
                  <a:pt x="0" y="5664200"/>
                </a:lnTo>
                <a:lnTo>
                  <a:pt x="41645" y="5638800"/>
                </a:lnTo>
                <a:lnTo>
                  <a:pt x="83271" y="5600700"/>
                </a:lnTo>
                <a:lnTo>
                  <a:pt x="208036" y="5524500"/>
                </a:lnTo>
                <a:lnTo>
                  <a:pt x="249590" y="5486400"/>
                </a:lnTo>
                <a:lnTo>
                  <a:pt x="374159" y="5410200"/>
                </a:lnTo>
                <a:lnTo>
                  <a:pt x="415655" y="5372100"/>
                </a:lnTo>
                <a:lnTo>
                  <a:pt x="498609" y="5321300"/>
                </a:lnTo>
                <a:lnTo>
                  <a:pt x="664395" y="5194300"/>
                </a:lnTo>
                <a:lnTo>
                  <a:pt x="747240" y="5143500"/>
                </a:lnTo>
                <a:lnTo>
                  <a:pt x="871467" y="5054600"/>
                </a:lnTo>
                <a:lnTo>
                  <a:pt x="1326892" y="4737100"/>
                </a:lnTo>
                <a:lnTo>
                  <a:pt x="1451180" y="4648200"/>
                </a:lnTo>
                <a:lnTo>
                  <a:pt x="1617020" y="4521200"/>
                </a:lnTo>
                <a:lnTo>
                  <a:pt x="1700009" y="4470400"/>
                </a:lnTo>
                <a:lnTo>
                  <a:pt x="1783053" y="4406900"/>
                </a:lnTo>
                <a:lnTo>
                  <a:pt x="1866157" y="4356100"/>
                </a:lnTo>
                <a:lnTo>
                  <a:pt x="1907735" y="4318000"/>
                </a:lnTo>
                <a:lnTo>
                  <a:pt x="2032578" y="4241800"/>
                </a:lnTo>
                <a:lnTo>
                  <a:pt x="2074232" y="4203700"/>
                </a:lnTo>
                <a:lnTo>
                  <a:pt x="2157605" y="4152900"/>
                </a:lnTo>
                <a:lnTo>
                  <a:pt x="2199326" y="4114800"/>
                </a:lnTo>
                <a:lnTo>
                  <a:pt x="2324633" y="4038600"/>
                </a:lnTo>
                <a:lnTo>
                  <a:pt x="2366453" y="4000500"/>
                </a:lnTo>
                <a:lnTo>
                  <a:pt x="2492081" y="3924300"/>
                </a:lnTo>
                <a:lnTo>
                  <a:pt x="2534016" y="3886200"/>
                </a:lnTo>
                <a:lnTo>
                  <a:pt x="2660005" y="3810000"/>
                </a:lnTo>
                <a:lnTo>
                  <a:pt x="2702066" y="3771900"/>
                </a:lnTo>
                <a:lnTo>
                  <a:pt x="2828457" y="3695700"/>
                </a:lnTo>
                <a:lnTo>
                  <a:pt x="2870659" y="3657600"/>
                </a:lnTo>
                <a:lnTo>
                  <a:pt x="3039848" y="3556000"/>
                </a:lnTo>
                <a:lnTo>
                  <a:pt x="3082245" y="3517900"/>
                </a:lnTo>
                <a:lnTo>
                  <a:pt x="3294868" y="3390900"/>
                </a:lnTo>
                <a:lnTo>
                  <a:pt x="3337527" y="3352800"/>
                </a:lnTo>
                <a:lnTo>
                  <a:pt x="3380232" y="3327400"/>
                </a:lnTo>
                <a:lnTo>
                  <a:pt x="3421380" y="3390900"/>
                </a:lnTo>
                <a:lnTo>
                  <a:pt x="3378787" y="3416300"/>
                </a:lnTo>
                <a:lnTo>
                  <a:pt x="3336239" y="3454400"/>
                </a:lnTo>
                <a:lnTo>
                  <a:pt x="3124147" y="3581400"/>
                </a:lnTo>
                <a:lnTo>
                  <a:pt x="3081852" y="3619500"/>
                </a:lnTo>
                <a:lnTo>
                  <a:pt x="2913052" y="3721100"/>
                </a:lnTo>
                <a:lnTo>
                  <a:pt x="2870942" y="3759200"/>
                </a:lnTo>
                <a:lnTo>
                  <a:pt x="2744819" y="3835400"/>
                </a:lnTo>
                <a:lnTo>
                  <a:pt x="2702842" y="3873500"/>
                </a:lnTo>
                <a:lnTo>
                  <a:pt x="2577097" y="3949700"/>
                </a:lnTo>
                <a:lnTo>
                  <a:pt x="2535240" y="3987800"/>
                </a:lnTo>
                <a:lnTo>
                  <a:pt x="2409830" y="4064000"/>
                </a:lnTo>
                <a:lnTo>
                  <a:pt x="2368078" y="4102100"/>
                </a:lnTo>
                <a:lnTo>
                  <a:pt x="2242962" y="4178300"/>
                </a:lnTo>
                <a:lnTo>
                  <a:pt x="2201301" y="4216400"/>
                </a:lnTo>
                <a:lnTo>
                  <a:pt x="2076437" y="4292600"/>
                </a:lnTo>
                <a:lnTo>
                  <a:pt x="2034853" y="4330700"/>
                </a:lnTo>
                <a:lnTo>
                  <a:pt x="1951735" y="4381500"/>
                </a:lnTo>
                <a:lnTo>
                  <a:pt x="1910199" y="4419600"/>
                </a:lnTo>
                <a:lnTo>
                  <a:pt x="1785674" y="4495800"/>
                </a:lnTo>
                <a:lnTo>
                  <a:pt x="1619802" y="4622800"/>
                </a:lnTo>
                <a:lnTo>
                  <a:pt x="1536919" y="4673600"/>
                </a:lnTo>
                <a:lnTo>
                  <a:pt x="957073" y="5092700"/>
                </a:lnTo>
                <a:lnTo>
                  <a:pt x="832755" y="5168900"/>
                </a:lnTo>
                <a:lnTo>
                  <a:pt x="666876" y="5295900"/>
                </a:lnTo>
                <a:lnTo>
                  <a:pt x="583869" y="5346700"/>
                </a:lnTo>
                <a:lnTo>
                  <a:pt x="500806" y="5410200"/>
                </a:lnTo>
                <a:lnTo>
                  <a:pt x="417682" y="5461000"/>
                </a:lnTo>
                <a:lnTo>
                  <a:pt x="376095" y="5499100"/>
                </a:lnTo>
                <a:lnTo>
                  <a:pt x="292865" y="5549900"/>
                </a:lnTo>
                <a:lnTo>
                  <a:pt x="251221" y="5588000"/>
                </a:lnTo>
                <a:lnTo>
                  <a:pt x="126160" y="5664200"/>
                </a:lnTo>
                <a:lnTo>
                  <a:pt x="84428" y="5702300"/>
                </a:lnTo>
                <a:lnTo>
                  <a:pt x="42672" y="5727700"/>
                </a:lnTo>
                <a:close/>
              </a:path>
            </a:pathLst>
          </a:custGeom>
          <a:solidFill>
            <a:srgbClr val="F7BA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778182" y="3945427"/>
            <a:ext cx="6926840" cy="1697182"/>
          </a:xfrm>
          <a:custGeom>
            <a:avLst/>
            <a:gdLst/>
            <a:ahLst/>
            <a:cxnLst/>
            <a:rect l="l" t="t" r="r" b="b"/>
            <a:pathLst>
              <a:path w="10159365" h="2489200">
                <a:moveTo>
                  <a:pt x="5241607" y="12700"/>
                </a:moveTo>
                <a:lnTo>
                  <a:pt x="4330929" y="12700"/>
                </a:lnTo>
                <a:lnTo>
                  <a:pt x="4381587" y="0"/>
                </a:lnTo>
                <a:lnTo>
                  <a:pt x="5191150" y="0"/>
                </a:lnTo>
                <a:lnTo>
                  <a:pt x="5241607" y="12700"/>
                </a:lnTo>
                <a:close/>
              </a:path>
              <a:path w="10159365" h="2489200">
                <a:moveTo>
                  <a:pt x="5443516" y="25400"/>
                </a:moveTo>
                <a:lnTo>
                  <a:pt x="4179450" y="25400"/>
                </a:lnTo>
                <a:lnTo>
                  <a:pt x="4229857" y="12700"/>
                </a:lnTo>
                <a:lnTo>
                  <a:pt x="5393034" y="12700"/>
                </a:lnTo>
                <a:lnTo>
                  <a:pt x="5443516" y="25400"/>
                </a:lnTo>
                <a:close/>
              </a:path>
              <a:path w="10159365" h="2489200">
                <a:moveTo>
                  <a:pt x="5847004" y="50800"/>
                </a:moveTo>
                <a:lnTo>
                  <a:pt x="3978771" y="50800"/>
                </a:lnTo>
                <a:lnTo>
                  <a:pt x="4078913" y="25400"/>
                </a:lnTo>
                <a:lnTo>
                  <a:pt x="5594935" y="25400"/>
                </a:lnTo>
                <a:lnTo>
                  <a:pt x="5645388" y="38100"/>
                </a:lnTo>
                <a:lnTo>
                  <a:pt x="5847004" y="50800"/>
                </a:lnTo>
                <a:close/>
              </a:path>
              <a:path w="10159365" h="2489200">
                <a:moveTo>
                  <a:pt x="6248590" y="76200"/>
                </a:moveTo>
                <a:lnTo>
                  <a:pt x="3829360" y="76200"/>
                </a:lnTo>
                <a:lnTo>
                  <a:pt x="3928856" y="50800"/>
                </a:lnTo>
                <a:lnTo>
                  <a:pt x="5997916" y="50800"/>
                </a:lnTo>
                <a:lnTo>
                  <a:pt x="6048145" y="63500"/>
                </a:lnTo>
                <a:lnTo>
                  <a:pt x="6198556" y="63500"/>
                </a:lnTo>
                <a:lnTo>
                  <a:pt x="6248590" y="76200"/>
                </a:lnTo>
                <a:close/>
              </a:path>
              <a:path w="10159365" h="2489200">
                <a:moveTo>
                  <a:pt x="3412236" y="266700"/>
                </a:moveTo>
                <a:lnTo>
                  <a:pt x="3387852" y="190500"/>
                </a:lnTo>
                <a:lnTo>
                  <a:pt x="3436356" y="165100"/>
                </a:lnTo>
                <a:lnTo>
                  <a:pt x="3779786" y="76200"/>
                </a:lnTo>
                <a:lnTo>
                  <a:pt x="4386012" y="76200"/>
                </a:lnTo>
                <a:lnTo>
                  <a:pt x="4336118" y="88900"/>
                </a:lnTo>
                <a:lnTo>
                  <a:pt x="4236664" y="88900"/>
                </a:lnTo>
                <a:lnTo>
                  <a:pt x="4187109" y="101600"/>
                </a:lnTo>
                <a:lnTo>
                  <a:pt x="4088357" y="101600"/>
                </a:lnTo>
                <a:lnTo>
                  <a:pt x="4039166" y="114300"/>
                </a:lnTo>
                <a:lnTo>
                  <a:pt x="3990101" y="114300"/>
                </a:lnTo>
                <a:lnTo>
                  <a:pt x="3892364" y="139700"/>
                </a:lnTo>
                <a:lnTo>
                  <a:pt x="3843697" y="139700"/>
                </a:lnTo>
                <a:lnTo>
                  <a:pt x="3459561" y="241300"/>
                </a:lnTo>
                <a:lnTo>
                  <a:pt x="3412236" y="266700"/>
                </a:lnTo>
                <a:close/>
              </a:path>
              <a:path w="10159365" h="2489200">
                <a:moveTo>
                  <a:pt x="6597038" y="88900"/>
                </a:moveTo>
                <a:lnTo>
                  <a:pt x="5237321" y="88900"/>
                </a:lnTo>
                <a:lnTo>
                  <a:pt x="5187164" y="76200"/>
                </a:lnTo>
                <a:lnTo>
                  <a:pt x="6547475" y="76200"/>
                </a:lnTo>
                <a:lnTo>
                  <a:pt x="6597038" y="88900"/>
                </a:lnTo>
                <a:close/>
              </a:path>
              <a:path w="10159365" h="2489200">
                <a:moveTo>
                  <a:pt x="6780276" y="165100"/>
                </a:moveTo>
                <a:lnTo>
                  <a:pt x="6595452" y="165100"/>
                </a:lnTo>
                <a:lnTo>
                  <a:pt x="6545418" y="152400"/>
                </a:lnTo>
                <a:lnTo>
                  <a:pt x="6244304" y="152400"/>
                </a:lnTo>
                <a:lnTo>
                  <a:pt x="6193998" y="139700"/>
                </a:lnTo>
                <a:lnTo>
                  <a:pt x="6042944" y="139700"/>
                </a:lnTo>
                <a:lnTo>
                  <a:pt x="5992558" y="127000"/>
                </a:lnTo>
                <a:lnTo>
                  <a:pt x="5841346" y="127000"/>
                </a:lnTo>
                <a:lnTo>
                  <a:pt x="5639730" y="114300"/>
                </a:lnTo>
                <a:lnTo>
                  <a:pt x="5589349" y="101600"/>
                </a:lnTo>
                <a:lnTo>
                  <a:pt x="5438315" y="101600"/>
                </a:lnTo>
                <a:lnTo>
                  <a:pt x="5388019" y="88900"/>
                </a:lnTo>
                <a:lnTo>
                  <a:pt x="6778752" y="88900"/>
                </a:lnTo>
                <a:lnTo>
                  <a:pt x="6780276" y="165100"/>
                </a:lnTo>
                <a:close/>
              </a:path>
              <a:path w="10159365" h="2489200">
                <a:moveTo>
                  <a:pt x="10157460" y="228600"/>
                </a:moveTo>
                <a:lnTo>
                  <a:pt x="9903125" y="228600"/>
                </a:lnTo>
                <a:lnTo>
                  <a:pt x="9852265" y="215900"/>
                </a:lnTo>
                <a:lnTo>
                  <a:pt x="9445453" y="215900"/>
                </a:lnTo>
                <a:lnTo>
                  <a:pt x="9292929" y="203200"/>
                </a:lnTo>
                <a:lnTo>
                  <a:pt x="8784620" y="190500"/>
                </a:lnTo>
                <a:lnTo>
                  <a:pt x="8530517" y="190500"/>
                </a:lnTo>
                <a:lnTo>
                  <a:pt x="8428884" y="177800"/>
                </a:lnTo>
                <a:lnTo>
                  <a:pt x="7920777" y="177800"/>
                </a:lnTo>
                <a:lnTo>
                  <a:pt x="7869971" y="165100"/>
                </a:lnTo>
                <a:lnTo>
                  <a:pt x="6780276" y="165100"/>
                </a:lnTo>
                <a:lnTo>
                  <a:pt x="6778752" y="88900"/>
                </a:lnTo>
                <a:lnTo>
                  <a:pt x="7871207" y="88900"/>
                </a:lnTo>
                <a:lnTo>
                  <a:pt x="7922073" y="101600"/>
                </a:lnTo>
                <a:lnTo>
                  <a:pt x="8430692" y="101600"/>
                </a:lnTo>
                <a:lnTo>
                  <a:pt x="8532404" y="114300"/>
                </a:lnTo>
                <a:lnTo>
                  <a:pt x="8786664" y="114300"/>
                </a:lnTo>
                <a:lnTo>
                  <a:pt x="9295081" y="127000"/>
                </a:lnTo>
                <a:lnTo>
                  <a:pt x="9447575" y="139700"/>
                </a:lnTo>
                <a:lnTo>
                  <a:pt x="9854144" y="139700"/>
                </a:lnTo>
                <a:lnTo>
                  <a:pt x="9904956" y="152400"/>
                </a:lnTo>
                <a:lnTo>
                  <a:pt x="10158984" y="152400"/>
                </a:lnTo>
                <a:lnTo>
                  <a:pt x="10157460" y="228600"/>
                </a:lnTo>
                <a:close/>
              </a:path>
              <a:path w="10159365" h="2489200">
                <a:moveTo>
                  <a:pt x="42672" y="2489200"/>
                </a:moveTo>
                <a:lnTo>
                  <a:pt x="0" y="2425700"/>
                </a:lnTo>
                <a:lnTo>
                  <a:pt x="122556" y="2349500"/>
                </a:lnTo>
                <a:lnTo>
                  <a:pt x="163175" y="2311400"/>
                </a:lnTo>
                <a:lnTo>
                  <a:pt x="284405" y="2235200"/>
                </a:lnTo>
                <a:lnTo>
                  <a:pt x="324621" y="2197100"/>
                </a:lnTo>
                <a:lnTo>
                  <a:pt x="404794" y="2146300"/>
                </a:lnTo>
                <a:lnTo>
                  <a:pt x="444760" y="2108200"/>
                </a:lnTo>
                <a:lnTo>
                  <a:pt x="524476" y="2057400"/>
                </a:lnTo>
                <a:lnTo>
                  <a:pt x="564236" y="2019300"/>
                </a:lnTo>
                <a:lnTo>
                  <a:pt x="643583" y="1968500"/>
                </a:lnTo>
                <a:lnTo>
                  <a:pt x="683181" y="1930400"/>
                </a:lnTo>
                <a:lnTo>
                  <a:pt x="722735" y="1905000"/>
                </a:lnTo>
                <a:lnTo>
                  <a:pt x="762250" y="1866900"/>
                </a:lnTo>
                <a:lnTo>
                  <a:pt x="841182" y="1816100"/>
                </a:lnTo>
                <a:lnTo>
                  <a:pt x="880608" y="1778000"/>
                </a:lnTo>
                <a:lnTo>
                  <a:pt x="920016" y="1752600"/>
                </a:lnTo>
                <a:lnTo>
                  <a:pt x="959408" y="1714500"/>
                </a:lnTo>
                <a:lnTo>
                  <a:pt x="1038170" y="1651000"/>
                </a:lnTo>
                <a:lnTo>
                  <a:pt x="1156326" y="1562100"/>
                </a:lnTo>
                <a:lnTo>
                  <a:pt x="1195735" y="1536700"/>
                </a:lnTo>
                <a:lnTo>
                  <a:pt x="1235164" y="1498600"/>
                </a:lnTo>
                <a:lnTo>
                  <a:pt x="1274617" y="1473200"/>
                </a:lnTo>
                <a:lnTo>
                  <a:pt x="1314101" y="1435100"/>
                </a:lnTo>
                <a:lnTo>
                  <a:pt x="1393177" y="1384300"/>
                </a:lnTo>
                <a:lnTo>
                  <a:pt x="1432779" y="1346200"/>
                </a:lnTo>
                <a:lnTo>
                  <a:pt x="1472431" y="1320800"/>
                </a:lnTo>
                <a:lnTo>
                  <a:pt x="1512137" y="1282700"/>
                </a:lnTo>
                <a:lnTo>
                  <a:pt x="1591733" y="1231900"/>
                </a:lnTo>
                <a:lnTo>
                  <a:pt x="1631632" y="1193800"/>
                </a:lnTo>
                <a:lnTo>
                  <a:pt x="1671605" y="1168400"/>
                </a:lnTo>
                <a:lnTo>
                  <a:pt x="1711657" y="1130300"/>
                </a:lnTo>
                <a:lnTo>
                  <a:pt x="1792019" y="1079500"/>
                </a:lnTo>
                <a:lnTo>
                  <a:pt x="1832338" y="1041400"/>
                </a:lnTo>
                <a:lnTo>
                  <a:pt x="1953906" y="965200"/>
                </a:lnTo>
                <a:lnTo>
                  <a:pt x="1994650" y="927100"/>
                </a:lnTo>
                <a:lnTo>
                  <a:pt x="2158857" y="825500"/>
                </a:lnTo>
                <a:lnTo>
                  <a:pt x="2200242" y="787400"/>
                </a:lnTo>
                <a:lnTo>
                  <a:pt x="2367262" y="685800"/>
                </a:lnTo>
                <a:lnTo>
                  <a:pt x="2709429" y="482600"/>
                </a:lnTo>
                <a:lnTo>
                  <a:pt x="2753058" y="469900"/>
                </a:lnTo>
                <a:lnTo>
                  <a:pt x="2885208" y="393700"/>
                </a:lnTo>
                <a:lnTo>
                  <a:pt x="2929695" y="381000"/>
                </a:lnTo>
                <a:lnTo>
                  <a:pt x="3019354" y="330200"/>
                </a:lnTo>
                <a:lnTo>
                  <a:pt x="3064536" y="317500"/>
                </a:lnTo>
                <a:lnTo>
                  <a:pt x="3109960" y="292100"/>
                </a:lnTo>
                <a:lnTo>
                  <a:pt x="3155630" y="279400"/>
                </a:lnTo>
                <a:lnTo>
                  <a:pt x="3201552" y="254000"/>
                </a:lnTo>
                <a:lnTo>
                  <a:pt x="3247730" y="241300"/>
                </a:lnTo>
                <a:lnTo>
                  <a:pt x="3294169" y="215900"/>
                </a:lnTo>
                <a:lnTo>
                  <a:pt x="3387852" y="190500"/>
                </a:lnTo>
                <a:lnTo>
                  <a:pt x="3412236" y="266700"/>
                </a:lnTo>
                <a:lnTo>
                  <a:pt x="3319171" y="292100"/>
                </a:lnTo>
                <a:lnTo>
                  <a:pt x="3273021" y="317500"/>
                </a:lnTo>
                <a:lnTo>
                  <a:pt x="3181462" y="342900"/>
                </a:lnTo>
                <a:lnTo>
                  <a:pt x="3136042" y="368300"/>
                </a:lnTo>
                <a:lnTo>
                  <a:pt x="3090856" y="381000"/>
                </a:lnTo>
                <a:lnTo>
                  <a:pt x="3001163" y="431800"/>
                </a:lnTo>
                <a:lnTo>
                  <a:pt x="2956647" y="444500"/>
                </a:lnTo>
                <a:lnTo>
                  <a:pt x="2868250" y="495300"/>
                </a:lnTo>
                <a:lnTo>
                  <a:pt x="2824358" y="508000"/>
                </a:lnTo>
                <a:lnTo>
                  <a:pt x="2479947" y="711200"/>
                </a:lnTo>
                <a:lnTo>
                  <a:pt x="2186984" y="889000"/>
                </a:lnTo>
                <a:lnTo>
                  <a:pt x="2145665" y="927100"/>
                </a:lnTo>
                <a:lnTo>
                  <a:pt x="1981521" y="1028700"/>
                </a:lnTo>
                <a:lnTo>
                  <a:pt x="1940743" y="1066800"/>
                </a:lnTo>
                <a:lnTo>
                  <a:pt x="1859461" y="1117600"/>
                </a:lnTo>
                <a:lnTo>
                  <a:pt x="1818948" y="1155700"/>
                </a:lnTo>
                <a:lnTo>
                  <a:pt x="1738150" y="1206500"/>
                </a:lnTo>
                <a:lnTo>
                  <a:pt x="1697856" y="1244600"/>
                </a:lnTo>
                <a:lnTo>
                  <a:pt x="1657625" y="1270000"/>
                </a:lnTo>
                <a:lnTo>
                  <a:pt x="1617452" y="1308100"/>
                </a:lnTo>
                <a:lnTo>
                  <a:pt x="1537261" y="1358900"/>
                </a:lnTo>
                <a:lnTo>
                  <a:pt x="1497232" y="1397000"/>
                </a:lnTo>
                <a:lnTo>
                  <a:pt x="1457242" y="1422400"/>
                </a:lnTo>
                <a:lnTo>
                  <a:pt x="1417285" y="1460500"/>
                </a:lnTo>
                <a:lnTo>
                  <a:pt x="1377355" y="1485900"/>
                </a:lnTo>
                <a:lnTo>
                  <a:pt x="1337449" y="1524000"/>
                </a:lnTo>
                <a:lnTo>
                  <a:pt x="1297561" y="1549400"/>
                </a:lnTo>
                <a:lnTo>
                  <a:pt x="1257686" y="1587500"/>
                </a:lnTo>
                <a:lnTo>
                  <a:pt x="1177955" y="1638300"/>
                </a:lnTo>
                <a:lnTo>
                  <a:pt x="1058331" y="1739900"/>
                </a:lnTo>
                <a:lnTo>
                  <a:pt x="1018429" y="1765300"/>
                </a:lnTo>
                <a:lnTo>
                  <a:pt x="978505" y="1803400"/>
                </a:lnTo>
                <a:lnTo>
                  <a:pt x="938554" y="1828800"/>
                </a:lnTo>
                <a:lnTo>
                  <a:pt x="898572" y="1866900"/>
                </a:lnTo>
                <a:lnTo>
                  <a:pt x="858552" y="1892300"/>
                </a:lnTo>
                <a:lnTo>
                  <a:pt x="818490" y="1930400"/>
                </a:lnTo>
                <a:lnTo>
                  <a:pt x="738220" y="1981200"/>
                </a:lnTo>
                <a:lnTo>
                  <a:pt x="698002" y="2019300"/>
                </a:lnTo>
                <a:lnTo>
                  <a:pt x="657722" y="2044700"/>
                </a:lnTo>
                <a:lnTo>
                  <a:pt x="617375" y="2082800"/>
                </a:lnTo>
                <a:lnTo>
                  <a:pt x="576956" y="2108200"/>
                </a:lnTo>
                <a:lnTo>
                  <a:pt x="536460" y="2146300"/>
                </a:lnTo>
                <a:lnTo>
                  <a:pt x="455216" y="2197100"/>
                </a:lnTo>
                <a:lnTo>
                  <a:pt x="414459" y="2235200"/>
                </a:lnTo>
                <a:lnTo>
                  <a:pt x="332647" y="2286000"/>
                </a:lnTo>
                <a:lnTo>
                  <a:pt x="291584" y="2324100"/>
                </a:lnTo>
                <a:lnTo>
                  <a:pt x="167700" y="2400300"/>
                </a:lnTo>
                <a:lnTo>
                  <a:pt x="126157" y="2438400"/>
                </a:lnTo>
                <a:lnTo>
                  <a:pt x="42672" y="248920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778182" y="2872047"/>
            <a:ext cx="6929005" cy="2770909"/>
          </a:xfrm>
          <a:custGeom>
            <a:avLst/>
            <a:gdLst/>
            <a:ahLst/>
            <a:cxnLst/>
            <a:rect l="l" t="t" r="r" b="b"/>
            <a:pathLst>
              <a:path w="10162540" h="4064000">
                <a:moveTo>
                  <a:pt x="10111452" y="76200"/>
                </a:moveTo>
                <a:lnTo>
                  <a:pt x="8888690" y="76200"/>
                </a:lnTo>
                <a:lnTo>
                  <a:pt x="9142877" y="63500"/>
                </a:lnTo>
                <a:lnTo>
                  <a:pt x="9244479" y="63500"/>
                </a:lnTo>
                <a:lnTo>
                  <a:pt x="9295257" y="50800"/>
                </a:lnTo>
                <a:lnTo>
                  <a:pt x="9447480" y="50800"/>
                </a:lnTo>
                <a:lnTo>
                  <a:pt x="9498178" y="38100"/>
                </a:lnTo>
                <a:lnTo>
                  <a:pt x="9650120" y="38100"/>
                </a:lnTo>
                <a:lnTo>
                  <a:pt x="9700711" y="25400"/>
                </a:lnTo>
                <a:lnTo>
                  <a:pt x="9852288" y="25400"/>
                </a:lnTo>
                <a:lnTo>
                  <a:pt x="9902743" y="12700"/>
                </a:lnTo>
                <a:lnTo>
                  <a:pt x="10003537" y="12700"/>
                </a:lnTo>
                <a:lnTo>
                  <a:pt x="10053873" y="0"/>
                </a:lnTo>
                <a:lnTo>
                  <a:pt x="10154411" y="0"/>
                </a:lnTo>
                <a:lnTo>
                  <a:pt x="10162032" y="63500"/>
                </a:lnTo>
                <a:lnTo>
                  <a:pt x="10111452" y="76200"/>
                </a:lnTo>
                <a:close/>
              </a:path>
              <a:path w="10162540" h="4064000">
                <a:moveTo>
                  <a:pt x="9959545" y="88900"/>
                </a:moveTo>
                <a:lnTo>
                  <a:pt x="8736121" y="88900"/>
                </a:lnTo>
                <a:lnTo>
                  <a:pt x="8786978" y="76200"/>
                </a:lnTo>
                <a:lnTo>
                  <a:pt x="10010207" y="76200"/>
                </a:lnTo>
                <a:lnTo>
                  <a:pt x="9959545" y="88900"/>
                </a:lnTo>
                <a:close/>
              </a:path>
              <a:path w="10162540" h="4064000">
                <a:moveTo>
                  <a:pt x="9807422" y="101600"/>
                </a:moveTo>
                <a:lnTo>
                  <a:pt x="8532728" y="101600"/>
                </a:lnTo>
                <a:lnTo>
                  <a:pt x="8583568" y="88900"/>
                </a:lnTo>
                <a:lnTo>
                  <a:pt x="9858151" y="88900"/>
                </a:lnTo>
                <a:lnTo>
                  <a:pt x="9807422" y="101600"/>
                </a:lnTo>
                <a:close/>
              </a:path>
              <a:path w="10162540" h="4064000">
                <a:moveTo>
                  <a:pt x="9655128" y="114300"/>
                </a:moveTo>
                <a:lnTo>
                  <a:pt x="8329473" y="114300"/>
                </a:lnTo>
                <a:lnTo>
                  <a:pt x="8380268" y="101600"/>
                </a:lnTo>
                <a:lnTo>
                  <a:pt x="9705909" y="101600"/>
                </a:lnTo>
                <a:lnTo>
                  <a:pt x="9655128" y="114300"/>
                </a:lnTo>
                <a:close/>
              </a:path>
              <a:path w="10162540" h="4064000">
                <a:moveTo>
                  <a:pt x="9451879" y="127000"/>
                </a:moveTo>
                <a:lnTo>
                  <a:pt x="8126466" y="127000"/>
                </a:lnTo>
                <a:lnTo>
                  <a:pt x="8177188" y="114300"/>
                </a:lnTo>
                <a:lnTo>
                  <a:pt x="9502707" y="114300"/>
                </a:lnTo>
                <a:lnTo>
                  <a:pt x="9451879" y="127000"/>
                </a:lnTo>
                <a:close/>
              </a:path>
              <a:path w="10162540" h="4064000">
                <a:moveTo>
                  <a:pt x="9197659" y="139700"/>
                </a:moveTo>
                <a:lnTo>
                  <a:pt x="7974440" y="139700"/>
                </a:lnTo>
                <a:lnTo>
                  <a:pt x="8025090" y="127000"/>
                </a:lnTo>
                <a:lnTo>
                  <a:pt x="9248509" y="127000"/>
                </a:lnTo>
                <a:lnTo>
                  <a:pt x="9197659" y="139700"/>
                </a:lnTo>
                <a:close/>
              </a:path>
              <a:path w="10162540" h="4064000">
                <a:moveTo>
                  <a:pt x="8943456" y="152400"/>
                </a:moveTo>
                <a:lnTo>
                  <a:pt x="7822664" y="152400"/>
                </a:lnTo>
                <a:lnTo>
                  <a:pt x="7873226" y="139700"/>
                </a:lnTo>
                <a:lnTo>
                  <a:pt x="9095964" y="139700"/>
                </a:lnTo>
                <a:lnTo>
                  <a:pt x="8943456" y="152400"/>
                </a:lnTo>
                <a:close/>
              </a:path>
              <a:path w="10162540" h="4064000">
                <a:moveTo>
                  <a:pt x="8740242" y="165100"/>
                </a:moveTo>
                <a:lnTo>
                  <a:pt x="7721641" y="165100"/>
                </a:lnTo>
                <a:lnTo>
                  <a:pt x="7772135" y="152400"/>
                </a:lnTo>
                <a:lnTo>
                  <a:pt x="8791027" y="152400"/>
                </a:lnTo>
                <a:lnTo>
                  <a:pt x="8740242" y="165100"/>
                </a:lnTo>
                <a:close/>
              </a:path>
              <a:path w="10162540" h="4064000">
                <a:moveTo>
                  <a:pt x="8486584" y="177800"/>
                </a:moveTo>
                <a:lnTo>
                  <a:pt x="7620764" y="177800"/>
                </a:lnTo>
                <a:lnTo>
                  <a:pt x="7671183" y="165100"/>
                </a:lnTo>
                <a:lnTo>
                  <a:pt x="8537275" y="165100"/>
                </a:lnTo>
                <a:lnTo>
                  <a:pt x="8486584" y="177800"/>
                </a:lnTo>
                <a:close/>
              </a:path>
              <a:path w="10162540" h="4064000">
                <a:moveTo>
                  <a:pt x="8284074" y="190500"/>
                </a:moveTo>
                <a:lnTo>
                  <a:pt x="7520045" y="190500"/>
                </a:lnTo>
                <a:lnTo>
                  <a:pt x="7570384" y="177800"/>
                </a:lnTo>
                <a:lnTo>
                  <a:pt x="8334660" y="177800"/>
                </a:lnTo>
                <a:lnTo>
                  <a:pt x="8284074" y="190500"/>
                </a:lnTo>
                <a:close/>
              </a:path>
              <a:path w="10162540" h="4064000">
                <a:moveTo>
                  <a:pt x="8132502" y="203200"/>
                </a:moveTo>
                <a:lnTo>
                  <a:pt x="7419500" y="203200"/>
                </a:lnTo>
                <a:lnTo>
                  <a:pt x="7469750" y="190500"/>
                </a:lnTo>
                <a:lnTo>
                  <a:pt x="8182993" y="190500"/>
                </a:lnTo>
                <a:lnTo>
                  <a:pt x="8132502" y="203200"/>
                </a:lnTo>
                <a:close/>
              </a:path>
              <a:path w="10162540" h="4064000">
                <a:moveTo>
                  <a:pt x="7830350" y="228600"/>
                </a:moveTo>
                <a:lnTo>
                  <a:pt x="7269037" y="228600"/>
                </a:lnTo>
                <a:lnTo>
                  <a:pt x="7369297" y="203200"/>
                </a:lnTo>
                <a:lnTo>
                  <a:pt x="8031627" y="203200"/>
                </a:lnTo>
                <a:lnTo>
                  <a:pt x="7981246" y="215900"/>
                </a:lnTo>
                <a:lnTo>
                  <a:pt x="7880606" y="215900"/>
                </a:lnTo>
                <a:lnTo>
                  <a:pt x="7830350" y="228600"/>
                </a:lnTo>
                <a:close/>
              </a:path>
              <a:path w="10162540" h="4064000">
                <a:moveTo>
                  <a:pt x="7529818" y="266700"/>
                </a:moveTo>
                <a:lnTo>
                  <a:pt x="7069155" y="266700"/>
                </a:lnTo>
                <a:lnTo>
                  <a:pt x="7218984" y="228600"/>
                </a:lnTo>
                <a:lnTo>
                  <a:pt x="7780140" y="228600"/>
                </a:lnTo>
                <a:lnTo>
                  <a:pt x="7729976" y="241300"/>
                </a:lnTo>
                <a:lnTo>
                  <a:pt x="7679860" y="241300"/>
                </a:lnTo>
                <a:lnTo>
                  <a:pt x="7629794" y="254000"/>
                </a:lnTo>
                <a:lnTo>
                  <a:pt x="7579779" y="254000"/>
                </a:lnTo>
                <a:lnTo>
                  <a:pt x="7529818" y="266700"/>
                </a:lnTo>
                <a:close/>
              </a:path>
              <a:path w="10162540" h="4064000">
                <a:moveTo>
                  <a:pt x="6787896" y="406400"/>
                </a:moveTo>
                <a:lnTo>
                  <a:pt x="6771132" y="330200"/>
                </a:lnTo>
                <a:lnTo>
                  <a:pt x="7019327" y="266700"/>
                </a:lnTo>
                <a:lnTo>
                  <a:pt x="7479911" y="266700"/>
                </a:lnTo>
                <a:lnTo>
                  <a:pt x="7430061" y="279400"/>
                </a:lnTo>
                <a:lnTo>
                  <a:pt x="7380269" y="279400"/>
                </a:lnTo>
                <a:lnTo>
                  <a:pt x="7280866" y="304800"/>
                </a:lnTo>
                <a:lnTo>
                  <a:pt x="7231259" y="304800"/>
                </a:lnTo>
                <a:lnTo>
                  <a:pt x="7082830" y="342900"/>
                </a:lnTo>
                <a:lnTo>
                  <a:pt x="7033491" y="342900"/>
                </a:lnTo>
                <a:lnTo>
                  <a:pt x="6787896" y="406400"/>
                </a:lnTo>
                <a:close/>
              </a:path>
              <a:path w="10162540" h="4064000">
                <a:moveTo>
                  <a:pt x="3418332" y="1727200"/>
                </a:moveTo>
                <a:lnTo>
                  <a:pt x="3381756" y="1663700"/>
                </a:lnTo>
                <a:lnTo>
                  <a:pt x="3515500" y="1587500"/>
                </a:lnTo>
                <a:lnTo>
                  <a:pt x="3560254" y="1574800"/>
                </a:lnTo>
                <a:lnTo>
                  <a:pt x="3785300" y="1447800"/>
                </a:lnTo>
                <a:lnTo>
                  <a:pt x="3830559" y="1435100"/>
                </a:lnTo>
                <a:lnTo>
                  <a:pt x="3966825" y="1358900"/>
                </a:lnTo>
                <a:lnTo>
                  <a:pt x="4012407" y="1346200"/>
                </a:lnTo>
                <a:lnTo>
                  <a:pt x="4149628" y="1270000"/>
                </a:lnTo>
                <a:lnTo>
                  <a:pt x="4195524" y="1257300"/>
                </a:lnTo>
                <a:lnTo>
                  <a:pt x="4287545" y="1206500"/>
                </a:lnTo>
                <a:lnTo>
                  <a:pt x="4333669" y="1193800"/>
                </a:lnTo>
                <a:lnTo>
                  <a:pt x="4426141" y="1143000"/>
                </a:lnTo>
                <a:lnTo>
                  <a:pt x="4472488" y="1130300"/>
                </a:lnTo>
                <a:lnTo>
                  <a:pt x="4565400" y="1079500"/>
                </a:lnTo>
                <a:lnTo>
                  <a:pt x="4611963" y="1066800"/>
                </a:lnTo>
                <a:lnTo>
                  <a:pt x="4658597" y="1041400"/>
                </a:lnTo>
                <a:lnTo>
                  <a:pt x="4705302" y="1028700"/>
                </a:lnTo>
                <a:lnTo>
                  <a:pt x="4752077" y="1003300"/>
                </a:lnTo>
                <a:lnTo>
                  <a:pt x="4798920" y="990600"/>
                </a:lnTo>
                <a:lnTo>
                  <a:pt x="4892812" y="939800"/>
                </a:lnTo>
                <a:lnTo>
                  <a:pt x="4939860" y="927100"/>
                </a:lnTo>
                <a:lnTo>
                  <a:pt x="4986973" y="901700"/>
                </a:lnTo>
                <a:lnTo>
                  <a:pt x="5034153" y="889000"/>
                </a:lnTo>
                <a:lnTo>
                  <a:pt x="5081397" y="863600"/>
                </a:lnTo>
                <a:lnTo>
                  <a:pt x="5176080" y="838200"/>
                </a:lnTo>
                <a:lnTo>
                  <a:pt x="5223517" y="812800"/>
                </a:lnTo>
                <a:lnTo>
                  <a:pt x="5271016" y="800100"/>
                </a:lnTo>
                <a:lnTo>
                  <a:pt x="5318578" y="774700"/>
                </a:lnTo>
                <a:lnTo>
                  <a:pt x="5413885" y="749300"/>
                </a:lnTo>
                <a:lnTo>
                  <a:pt x="5461629" y="723900"/>
                </a:lnTo>
                <a:lnTo>
                  <a:pt x="5509432" y="711200"/>
                </a:lnTo>
                <a:lnTo>
                  <a:pt x="5557295" y="685800"/>
                </a:lnTo>
                <a:lnTo>
                  <a:pt x="5701229" y="647700"/>
                </a:lnTo>
                <a:lnTo>
                  <a:pt x="5749320" y="622300"/>
                </a:lnTo>
                <a:lnTo>
                  <a:pt x="5845670" y="596900"/>
                </a:lnTo>
                <a:lnTo>
                  <a:pt x="5893927" y="571500"/>
                </a:lnTo>
                <a:lnTo>
                  <a:pt x="6136005" y="508000"/>
                </a:lnTo>
                <a:lnTo>
                  <a:pt x="6184575" y="482600"/>
                </a:lnTo>
                <a:lnTo>
                  <a:pt x="6771132" y="330200"/>
                </a:lnTo>
                <a:lnTo>
                  <a:pt x="6787896" y="406400"/>
                </a:lnTo>
                <a:lnTo>
                  <a:pt x="6108672" y="584200"/>
                </a:lnTo>
                <a:lnTo>
                  <a:pt x="6060516" y="609600"/>
                </a:lnTo>
                <a:lnTo>
                  <a:pt x="5868410" y="660400"/>
                </a:lnTo>
                <a:lnTo>
                  <a:pt x="5820516" y="685800"/>
                </a:lnTo>
                <a:lnTo>
                  <a:pt x="5677161" y="723900"/>
                </a:lnTo>
                <a:lnTo>
                  <a:pt x="5629486" y="749300"/>
                </a:lnTo>
                <a:lnTo>
                  <a:pt x="5534308" y="774700"/>
                </a:lnTo>
                <a:lnTo>
                  <a:pt x="5486804" y="800100"/>
                </a:lnTo>
                <a:lnTo>
                  <a:pt x="5439359" y="812800"/>
                </a:lnTo>
                <a:lnTo>
                  <a:pt x="5391973" y="838200"/>
                </a:lnTo>
                <a:lnTo>
                  <a:pt x="5297380" y="863600"/>
                </a:lnTo>
                <a:lnTo>
                  <a:pt x="5250173" y="889000"/>
                </a:lnTo>
                <a:lnTo>
                  <a:pt x="5203028" y="901700"/>
                </a:lnTo>
                <a:lnTo>
                  <a:pt x="5155945" y="927100"/>
                </a:lnTo>
                <a:lnTo>
                  <a:pt x="5061966" y="952500"/>
                </a:lnTo>
                <a:lnTo>
                  <a:pt x="5015071" y="977900"/>
                </a:lnTo>
                <a:lnTo>
                  <a:pt x="4968240" y="990600"/>
                </a:lnTo>
                <a:lnTo>
                  <a:pt x="4921474" y="1016000"/>
                </a:lnTo>
                <a:lnTo>
                  <a:pt x="4874774" y="1028700"/>
                </a:lnTo>
                <a:lnTo>
                  <a:pt x="4781571" y="1079500"/>
                </a:lnTo>
                <a:lnTo>
                  <a:pt x="4735069" y="1092200"/>
                </a:lnTo>
                <a:lnTo>
                  <a:pt x="4688636" y="1117600"/>
                </a:lnTo>
                <a:lnTo>
                  <a:pt x="4642270" y="1130300"/>
                </a:lnTo>
                <a:lnTo>
                  <a:pt x="4595974" y="1155700"/>
                </a:lnTo>
                <a:lnTo>
                  <a:pt x="4549746" y="1168400"/>
                </a:lnTo>
                <a:lnTo>
                  <a:pt x="4457502" y="1219200"/>
                </a:lnTo>
                <a:lnTo>
                  <a:pt x="4411486" y="1231900"/>
                </a:lnTo>
                <a:lnTo>
                  <a:pt x="4319671" y="1282700"/>
                </a:lnTo>
                <a:lnTo>
                  <a:pt x="4273872" y="1295400"/>
                </a:lnTo>
                <a:lnTo>
                  <a:pt x="4182496" y="1346200"/>
                </a:lnTo>
                <a:lnTo>
                  <a:pt x="4136920" y="1358900"/>
                </a:lnTo>
                <a:lnTo>
                  <a:pt x="4000644" y="1435100"/>
                </a:lnTo>
                <a:lnTo>
                  <a:pt x="3955372" y="1447800"/>
                </a:lnTo>
                <a:lnTo>
                  <a:pt x="3775067" y="1549400"/>
                </a:lnTo>
                <a:lnTo>
                  <a:pt x="3730189" y="1562100"/>
                </a:lnTo>
                <a:lnTo>
                  <a:pt x="3507019" y="1689100"/>
                </a:lnTo>
                <a:lnTo>
                  <a:pt x="3462633" y="1701800"/>
                </a:lnTo>
                <a:lnTo>
                  <a:pt x="3418332" y="1727200"/>
                </a:lnTo>
                <a:close/>
              </a:path>
              <a:path w="10162540" h="4064000">
                <a:moveTo>
                  <a:pt x="42672" y="4064000"/>
                </a:moveTo>
                <a:lnTo>
                  <a:pt x="0" y="4000500"/>
                </a:lnTo>
                <a:lnTo>
                  <a:pt x="41567" y="3975100"/>
                </a:lnTo>
                <a:lnTo>
                  <a:pt x="83071" y="3937000"/>
                </a:lnTo>
                <a:lnTo>
                  <a:pt x="207232" y="3860800"/>
                </a:lnTo>
                <a:lnTo>
                  <a:pt x="248510" y="3822700"/>
                </a:lnTo>
                <a:lnTo>
                  <a:pt x="330919" y="3771900"/>
                </a:lnTo>
                <a:lnTo>
                  <a:pt x="372054" y="3733800"/>
                </a:lnTo>
                <a:lnTo>
                  <a:pt x="454200" y="3683000"/>
                </a:lnTo>
                <a:lnTo>
                  <a:pt x="495216" y="3644900"/>
                </a:lnTo>
                <a:lnTo>
                  <a:pt x="577146" y="3594100"/>
                </a:lnTo>
                <a:lnTo>
                  <a:pt x="618066" y="3556000"/>
                </a:lnTo>
                <a:lnTo>
                  <a:pt x="658958" y="3530600"/>
                </a:lnTo>
                <a:lnTo>
                  <a:pt x="699826" y="3492500"/>
                </a:lnTo>
                <a:lnTo>
                  <a:pt x="781498" y="3441700"/>
                </a:lnTo>
                <a:lnTo>
                  <a:pt x="822308" y="3403600"/>
                </a:lnTo>
                <a:lnTo>
                  <a:pt x="863104" y="3378200"/>
                </a:lnTo>
                <a:lnTo>
                  <a:pt x="944662" y="3314700"/>
                </a:lnTo>
                <a:lnTo>
                  <a:pt x="1230046" y="3098800"/>
                </a:lnTo>
                <a:lnTo>
                  <a:pt x="1311649" y="3048000"/>
                </a:lnTo>
                <a:lnTo>
                  <a:pt x="1352474" y="3009900"/>
                </a:lnTo>
                <a:lnTo>
                  <a:pt x="1434183" y="2959100"/>
                </a:lnTo>
                <a:lnTo>
                  <a:pt x="1475073" y="2921000"/>
                </a:lnTo>
                <a:lnTo>
                  <a:pt x="1515989" y="2895600"/>
                </a:lnTo>
                <a:lnTo>
                  <a:pt x="1556935" y="2857500"/>
                </a:lnTo>
                <a:lnTo>
                  <a:pt x="1638925" y="2806700"/>
                </a:lnTo>
                <a:lnTo>
                  <a:pt x="1679975" y="2768600"/>
                </a:lnTo>
                <a:lnTo>
                  <a:pt x="1762195" y="2717800"/>
                </a:lnTo>
                <a:lnTo>
                  <a:pt x="1803370" y="2679700"/>
                </a:lnTo>
                <a:lnTo>
                  <a:pt x="1885867" y="2628900"/>
                </a:lnTo>
                <a:lnTo>
                  <a:pt x="1927192" y="2590800"/>
                </a:lnTo>
                <a:lnTo>
                  <a:pt x="2010010" y="2540000"/>
                </a:lnTo>
                <a:lnTo>
                  <a:pt x="2051509" y="2501900"/>
                </a:lnTo>
                <a:lnTo>
                  <a:pt x="2134695" y="2451100"/>
                </a:lnTo>
                <a:lnTo>
                  <a:pt x="2176389" y="2413000"/>
                </a:lnTo>
                <a:lnTo>
                  <a:pt x="2301903" y="2336800"/>
                </a:lnTo>
                <a:lnTo>
                  <a:pt x="2343894" y="2298700"/>
                </a:lnTo>
                <a:lnTo>
                  <a:pt x="2470360" y="2222500"/>
                </a:lnTo>
                <a:lnTo>
                  <a:pt x="2512689" y="2184400"/>
                </a:lnTo>
                <a:lnTo>
                  <a:pt x="2725746" y="2057400"/>
                </a:lnTo>
                <a:lnTo>
                  <a:pt x="2768659" y="2019300"/>
                </a:lnTo>
                <a:lnTo>
                  <a:pt x="2854805" y="1968500"/>
                </a:lnTo>
                <a:lnTo>
                  <a:pt x="3381756" y="1663700"/>
                </a:lnTo>
                <a:lnTo>
                  <a:pt x="3418332" y="1727200"/>
                </a:lnTo>
                <a:lnTo>
                  <a:pt x="2895033" y="2032000"/>
                </a:lnTo>
                <a:lnTo>
                  <a:pt x="2809414" y="2082800"/>
                </a:lnTo>
                <a:lnTo>
                  <a:pt x="2766756" y="2120900"/>
                </a:lnTo>
                <a:lnTo>
                  <a:pt x="2554877" y="2247900"/>
                </a:lnTo>
                <a:lnTo>
                  <a:pt x="2512766" y="2286000"/>
                </a:lnTo>
                <a:lnTo>
                  <a:pt x="2386913" y="2362200"/>
                </a:lnTo>
                <a:lnTo>
                  <a:pt x="2345114" y="2400300"/>
                </a:lnTo>
                <a:lnTo>
                  <a:pt x="2220137" y="2476500"/>
                </a:lnTo>
                <a:lnTo>
                  <a:pt x="2178609" y="2514600"/>
                </a:lnTo>
                <a:lnTo>
                  <a:pt x="2054382" y="2590800"/>
                </a:lnTo>
                <a:lnTo>
                  <a:pt x="2013083" y="2628900"/>
                </a:lnTo>
                <a:lnTo>
                  <a:pt x="1930635" y="2679700"/>
                </a:lnTo>
                <a:lnTo>
                  <a:pt x="1889482" y="2717800"/>
                </a:lnTo>
                <a:lnTo>
                  <a:pt x="1807300" y="2768600"/>
                </a:lnTo>
                <a:lnTo>
                  <a:pt x="1766268" y="2806700"/>
                </a:lnTo>
                <a:lnTo>
                  <a:pt x="1684306" y="2857500"/>
                </a:lnTo>
                <a:lnTo>
                  <a:pt x="1643371" y="2895600"/>
                </a:lnTo>
                <a:lnTo>
                  <a:pt x="1602464" y="2921000"/>
                </a:lnTo>
                <a:lnTo>
                  <a:pt x="1561582" y="2959100"/>
                </a:lnTo>
                <a:lnTo>
                  <a:pt x="1479881" y="3009900"/>
                </a:lnTo>
                <a:lnTo>
                  <a:pt x="1439058" y="3048000"/>
                </a:lnTo>
                <a:lnTo>
                  <a:pt x="1398249" y="3073400"/>
                </a:lnTo>
                <a:lnTo>
                  <a:pt x="1316665" y="3136900"/>
                </a:lnTo>
                <a:lnTo>
                  <a:pt x="1031192" y="3352800"/>
                </a:lnTo>
                <a:lnTo>
                  <a:pt x="949564" y="3403600"/>
                </a:lnTo>
                <a:lnTo>
                  <a:pt x="908726" y="3441700"/>
                </a:lnTo>
                <a:lnTo>
                  <a:pt x="867869" y="3467100"/>
                </a:lnTo>
                <a:lnTo>
                  <a:pt x="826990" y="3505200"/>
                </a:lnTo>
                <a:lnTo>
                  <a:pt x="745156" y="3556000"/>
                </a:lnTo>
                <a:lnTo>
                  <a:pt x="704196" y="3594100"/>
                </a:lnTo>
                <a:lnTo>
                  <a:pt x="622176" y="3644900"/>
                </a:lnTo>
                <a:lnTo>
                  <a:pt x="581111" y="3683000"/>
                </a:lnTo>
                <a:lnTo>
                  <a:pt x="498858" y="3733800"/>
                </a:lnTo>
                <a:lnTo>
                  <a:pt x="457665" y="3771900"/>
                </a:lnTo>
                <a:lnTo>
                  <a:pt x="375132" y="3822700"/>
                </a:lnTo>
                <a:lnTo>
                  <a:pt x="333788" y="3860800"/>
                </a:lnTo>
                <a:lnTo>
                  <a:pt x="250929" y="3911600"/>
                </a:lnTo>
                <a:lnTo>
                  <a:pt x="209410" y="3949700"/>
                </a:lnTo>
                <a:lnTo>
                  <a:pt x="126178" y="4000500"/>
                </a:lnTo>
                <a:lnTo>
                  <a:pt x="84460" y="4038600"/>
                </a:lnTo>
                <a:lnTo>
                  <a:pt x="42672" y="4064000"/>
                </a:lnTo>
                <a:close/>
              </a:path>
            </a:pathLst>
          </a:custGeom>
          <a:solidFill>
            <a:srgbClr val="1CB1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177194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57911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550227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737264" y="799060"/>
            <a:ext cx="107026" cy="1205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857797" y="756458"/>
            <a:ext cx="110144" cy="1631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062499" y="756459"/>
            <a:ext cx="128847" cy="1610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225637" y="756459"/>
            <a:ext cx="128847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891694" y="835428"/>
            <a:ext cx="217343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516" y="0"/>
                </a:lnTo>
              </a:path>
            </a:pathLst>
          </a:custGeom>
          <a:ln w="5791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38750" y="765290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303693" y="774123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360323" y="798022"/>
            <a:ext cx="61480" cy="119495"/>
          </a:xfrm>
          <a:custGeom>
            <a:avLst/>
            <a:gdLst/>
            <a:ahLst/>
            <a:cxnLst/>
            <a:rect l="l" t="t" r="r" b="b"/>
            <a:pathLst>
              <a:path w="90170" h="175259">
                <a:moveTo>
                  <a:pt x="49276" y="41148"/>
                </a:moveTo>
                <a:lnTo>
                  <a:pt x="27432" y="41148"/>
                </a:lnTo>
                <a:lnTo>
                  <a:pt x="32527" y="31432"/>
                </a:lnTo>
                <a:lnTo>
                  <a:pt x="60126" y="5143"/>
                </a:lnTo>
                <a:lnTo>
                  <a:pt x="89916" y="0"/>
                </a:lnTo>
                <a:lnTo>
                  <a:pt x="89916" y="30480"/>
                </a:lnTo>
                <a:lnTo>
                  <a:pt x="81962" y="30765"/>
                </a:lnTo>
                <a:lnTo>
                  <a:pt x="74295" y="31623"/>
                </a:lnTo>
                <a:lnTo>
                  <a:pt x="67198" y="33051"/>
                </a:lnTo>
                <a:lnTo>
                  <a:pt x="60960" y="35052"/>
                </a:lnTo>
                <a:lnTo>
                  <a:pt x="53340" y="38100"/>
                </a:lnTo>
                <a:lnTo>
                  <a:pt x="49276" y="41148"/>
                </a:lnTo>
                <a:close/>
              </a:path>
              <a:path w="90170" h="175259">
                <a:moveTo>
                  <a:pt x="27432" y="175260"/>
                </a:moveTo>
                <a:lnTo>
                  <a:pt x="0" y="175260"/>
                </a:lnTo>
                <a:lnTo>
                  <a:pt x="0" y="4572"/>
                </a:lnTo>
                <a:lnTo>
                  <a:pt x="25908" y="4572"/>
                </a:lnTo>
                <a:lnTo>
                  <a:pt x="25908" y="41148"/>
                </a:lnTo>
                <a:lnTo>
                  <a:pt x="49276" y="41148"/>
                </a:lnTo>
                <a:lnTo>
                  <a:pt x="47244" y="42672"/>
                </a:lnTo>
                <a:lnTo>
                  <a:pt x="42672" y="48768"/>
                </a:lnTo>
                <a:lnTo>
                  <a:pt x="36576" y="54864"/>
                </a:lnTo>
                <a:lnTo>
                  <a:pt x="33528" y="62484"/>
                </a:lnTo>
                <a:lnTo>
                  <a:pt x="32004" y="70104"/>
                </a:lnTo>
                <a:lnTo>
                  <a:pt x="30003" y="77009"/>
                </a:lnTo>
                <a:lnTo>
                  <a:pt x="28575" y="84201"/>
                </a:lnTo>
                <a:lnTo>
                  <a:pt x="27717" y="91963"/>
                </a:lnTo>
                <a:lnTo>
                  <a:pt x="27432" y="100584"/>
                </a:lnTo>
                <a:lnTo>
                  <a:pt x="27432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30982" y="798022"/>
            <a:ext cx="110403" cy="121660"/>
          </a:xfrm>
          <a:custGeom>
            <a:avLst/>
            <a:gdLst/>
            <a:ahLst/>
            <a:cxnLst/>
            <a:rect l="l" t="t" r="r" b="b"/>
            <a:pathLst>
              <a:path w="161925" h="178434">
                <a:moveTo>
                  <a:pt x="35051" y="56388"/>
                </a:moveTo>
                <a:lnTo>
                  <a:pt x="7619" y="56388"/>
                </a:lnTo>
                <a:lnTo>
                  <a:pt x="7929" y="48910"/>
                </a:lnTo>
                <a:lnTo>
                  <a:pt x="8953" y="42291"/>
                </a:lnTo>
                <a:lnTo>
                  <a:pt x="10834" y="36242"/>
                </a:lnTo>
                <a:lnTo>
                  <a:pt x="13715" y="30480"/>
                </a:lnTo>
                <a:lnTo>
                  <a:pt x="16763" y="22860"/>
                </a:lnTo>
                <a:lnTo>
                  <a:pt x="51815" y="3048"/>
                </a:lnTo>
                <a:lnTo>
                  <a:pt x="79247" y="0"/>
                </a:lnTo>
                <a:lnTo>
                  <a:pt x="86867" y="0"/>
                </a:lnTo>
                <a:lnTo>
                  <a:pt x="94487" y="1524"/>
                </a:lnTo>
                <a:lnTo>
                  <a:pt x="102107" y="1524"/>
                </a:lnTo>
                <a:lnTo>
                  <a:pt x="137159" y="22860"/>
                </a:lnTo>
                <a:lnTo>
                  <a:pt x="137921" y="24384"/>
                </a:lnTo>
                <a:lnTo>
                  <a:pt x="77723" y="24384"/>
                </a:lnTo>
                <a:lnTo>
                  <a:pt x="68889" y="24931"/>
                </a:lnTo>
                <a:lnTo>
                  <a:pt x="35885" y="48077"/>
                </a:lnTo>
                <a:lnTo>
                  <a:pt x="35051" y="56388"/>
                </a:lnTo>
                <a:close/>
              </a:path>
              <a:path w="161925" h="178434">
                <a:moveTo>
                  <a:pt x="56387" y="178308"/>
                </a:moveTo>
                <a:lnTo>
                  <a:pt x="41147" y="178308"/>
                </a:lnTo>
                <a:lnTo>
                  <a:pt x="33527" y="176784"/>
                </a:lnTo>
                <a:lnTo>
                  <a:pt x="27431" y="173736"/>
                </a:lnTo>
                <a:lnTo>
                  <a:pt x="21335" y="172212"/>
                </a:lnTo>
                <a:lnTo>
                  <a:pt x="15239" y="167640"/>
                </a:lnTo>
                <a:lnTo>
                  <a:pt x="10667" y="164592"/>
                </a:lnTo>
                <a:lnTo>
                  <a:pt x="6095" y="158496"/>
                </a:lnTo>
                <a:lnTo>
                  <a:pt x="4571" y="153924"/>
                </a:lnTo>
                <a:lnTo>
                  <a:pt x="1524" y="147828"/>
                </a:lnTo>
                <a:lnTo>
                  <a:pt x="0" y="140208"/>
                </a:lnTo>
                <a:lnTo>
                  <a:pt x="0" y="121920"/>
                </a:lnTo>
                <a:lnTo>
                  <a:pt x="1524" y="112776"/>
                </a:lnTo>
                <a:lnTo>
                  <a:pt x="7619" y="100584"/>
                </a:lnTo>
                <a:lnTo>
                  <a:pt x="12191" y="96012"/>
                </a:lnTo>
                <a:lnTo>
                  <a:pt x="16763" y="92964"/>
                </a:lnTo>
                <a:lnTo>
                  <a:pt x="22859" y="88392"/>
                </a:lnTo>
                <a:lnTo>
                  <a:pt x="28955" y="85344"/>
                </a:lnTo>
                <a:lnTo>
                  <a:pt x="36575" y="83820"/>
                </a:lnTo>
                <a:lnTo>
                  <a:pt x="42671" y="80772"/>
                </a:lnTo>
                <a:lnTo>
                  <a:pt x="50291" y="79248"/>
                </a:lnTo>
                <a:lnTo>
                  <a:pt x="57911" y="79248"/>
                </a:lnTo>
                <a:lnTo>
                  <a:pt x="73151" y="76200"/>
                </a:lnTo>
                <a:lnTo>
                  <a:pt x="79247" y="74676"/>
                </a:lnTo>
                <a:lnTo>
                  <a:pt x="86867" y="74676"/>
                </a:lnTo>
                <a:lnTo>
                  <a:pt x="92963" y="73152"/>
                </a:lnTo>
                <a:lnTo>
                  <a:pt x="97535" y="71628"/>
                </a:lnTo>
                <a:lnTo>
                  <a:pt x="103631" y="70104"/>
                </a:lnTo>
                <a:lnTo>
                  <a:pt x="108203" y="68580"/>
                </a:lnTo>
                <a:lnTo>
                  <a:pt x="114299" y="62484"/>
                </a:lnTo>
                <a:lnTo>
                  <a:pt x="115823" y="57912"/>
                </a:lnTo>
                <a:lnTo>
                  <a:pt x="115823" y="47244"/>
                </a:lnTo>
                <a:lnTo>
                  <a:pt x="114299" y="42672"/>
                </a:lnTo>
                <a:lnTo>
                  <a:pt x="111251" y="38100"/>
                </a:lnTo>
                <a:lnTo>
                  <a:pt x="109727" y="35052"/>
                </a:lnTo>
                <a:lnTo>
                  <a:pt x="106679" y="32004"/>
                </a:lnTo>
                <a:lnTo>
                  <a:pt x="102107" y="30480"/>
                </a:lnTo>
                <a:lnTo>
                  <a:pt x="99059" y="27432"/>
                </a:lnTo>
                <a:lnTo>
                  <a:pt x="94487" y="25908"/>
                </a:lnTo>
                <a:lnTo>
                  <a:pt x="85343" y="25908"/>
                </a:lnTo>
                <a:lnTo>
                  <a:pt x="80771" y="24384"/>
                </a:lnTo>
                <a:lnTo>
                  <a:pt x="137921" y="24384"/>
                </a:lnTo>
                <a:lnTo>
                  <a:pt x="140207" y="28956"/>
                </a:lnTo>
                <a:lnTo>
                  <a:pt x="143255" y="38100"/>
                </a:lnTo>
                <a:lnTo>
                  <a:pt x="143255" y="86868"/>
                </a:lnTo>
                <a:lnTo>
                  <a:pt x="115823" y="86868"/>
                </a:lnTo>
                <a:lnTo>
                  <a:pt x="111251" y="89916"/>
                </a:lnTo>
                <a:lnTo>
                  <a:pt x="106679" y="91440"/>
                </a:lnTo>
                <a:lnTo>
                  <a:pt x="100583" y="92964"/>
                </a:lnTo>
                <a:lnTo>
                  <a:pt x="96011" y="94488"/>
                </a:lnTo>
                <a:lnTo>
                  <a:pt x="89915" y="94488"/>
                </a:lnTo>
                <a:lnTo>
                  <a:pt x="83819" y="96012"/>
                </a:lnTo>
                <a:lnTo>
                  <a:pt x="77723" y="96012"/>
                </a:lnTo>
                <a:lnTo>
                  <a:pt x="70103" y="97536"/>
                </a:lnTo>
                <a:lnTo>
                  <a:pt x="64007" y="99060"/>
                </a:lnTo>
                <a:lnTo>
                  <a:pt x="57911" y="99060"/>
                </a:lnTo>
                <a:lnTo>
                  <a:pt x="51815" y="100584"/>
                </a:lnTo>
                <a:lnTo>
                  <a:pt x="47243" y="103632"/>
                </a:lnTo>
                <a:lnTo>
                  <a:pt x="42671" y="105156"/>
                </a:lnTo>
                <a:lnTo>
                  <a:pt x="38099" y="108204"/>
                </a:lnTo>
                <a:lnTo>
                  <a:pt x="32003" y="117348"/>
                </a:lnTo>
                <a:lnTo>
                  <a:pt x="30479" y="121920"/>
                </a:lnTo>
                <a:lnTo>
                  <a:pt x="30479" y="137160"/>
                </a:lnTo>
                <a:lnTo>
                  <a:pt x="32003" y="141732"/>
                </a:lnTo>
                <a:lnTo>
                  <a:pt x="39623" y="149352"/>
                </a:lnTo>
                <a:lnTo>
                  <a:pt x="45719" y="152400"/>
                </a:lnTo>
                <a:lnTo>
                  <a:pt x="50291" y="152400"/>
                </a:lnTo>
                <a:lnTo>
                  <a:pt x="54863" y="153924"/>
                </a:lnTo>
                <a:lnTo>
                  <a:pt x="115796" y="153924"/>
                </a:lnTo>
                <a:lnTo>
                  <a:pt x="110704" y="158924"/>
                </a:lnTo>
                <a:lnTo>
                  <a:pt x="73723" y="176974"/>
                </a:lnTo>
                <a:lnTo>
                  <a:pt x="65270" y="177998"/>
                </a:lnTo>
                <a:lnTo>
                  <a:pt x="56387" y="178308"/>
                </a:lnTo>
                <a:close/>
              </a:path>
              <a:path w="161925" h="178434">
                <a:moveTo>
                  <a:pt x="115796" y="153924"/>
                </a:moveTo>
                <a:lnTo>
                  <a:pt x="80771" y="153924"/>
                </a:lnTo>
                <a:lnTo>
                  <a:pt x="99059" y="144780"/>
                </a:lnTo>
                <a:lnTo>
                  <a:pt x="103631" y="141732"/>
                </a:lnTo>
                <a:lnTo>
                  <a:pt x="112775" y="128016"/>
                </a:lnTo>
                <a:lnTo>
                  <a:pt x="114299" y="123444"/>
                </a:lnTo>
                <a:lnTo>
                  <a:pt x="115823" y="120396"/>
                </a:lnTo>
                <a:lnTo>
                  <a:pt x="115823" y="86868"/>
                </a:lnTo>
                <a:lnTo>
                  <a:pt x="143255" y="86868"/>
                </a:lnTo>
                <a:lnTo>
                  <a:pt x="143255" y="149352"/>
                </a:lnTo>
                <a:lnTo>
                  <a:pt x="144779" y="152400"/>
                </a:lnTo>
                <a:lnTo>
                  <a:pt x="117347" y="152400"/>
                </a:lnTo>
                <a:lnTo>
                  <a:pt x="115796" y="153924"/>
                </a:lnTo>
                <a:close/>
              </a:path>
              <a:path w="161925" h="178434">
                <a:moveTo>
                  <a:pt x="149351" y="178308"/>
                </a:moveTo>
                <a:lnTo>
                  <a:pt x="132587" y="178308"/>
                </a:lnTo>
                <a:lnTo>
                  <a:pt x="128015" y="176784"/>
                </a:lnTo>
                <a:lnTo>
                  <a:pt x="123443" y="172212"/>
                </a:lnTo>
                <a:lnTo>
                  <a:pt x="118871" y="169164"/>
                </a:lnTo>
                <a:lnTo>
                  <a:pt x="117347" y="161544"/>
                </a:lnTo>
                <a:lnTo>
                  <a:pt x="117347" y="152400"/>
                </a:lnTo>
                <a:lnTo>
                  <a:pt x="144779" y="152400"/>
                </a:lnTo>
                <a:lnTo>
                  <a:pt x="147827" y="153924"/>
                </a:lnTo>
                <a:lnTo>
                  <a:pt x="161543" y="153924"/>
                </a:lnTo>
                <a:lnTo>
                  <a:pt x="161543" y="175260"/>
                </a:lnTo>
                <a:lnTo>
                  <a:pt x="149351" y="178308"/>
                </a:lnTo>
                <a:close/>
              </a:path>
              <a:path w="161925" h="178434">
                <a:moveTo>
                  <a:pt x="161543" y="153924"/>
                </a:moveTo>
                <a:lnTo>
                  <a:pt x="156971" y="153924"/>
                </a:lnTo>
                <a:lnTo>
                  <a:pt x="161543" y="152400"/>
                </a:lnTo>
                <a:lnTo>
                  <a:pt x="161543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551516" y="756458"/>
            <a:ext cx="110403" cy="163224"/>
          </a:xfrm>
          <a:custGeom>
            <a:avLst/>
            <a:gdLst/>
            <a:ahLst/>
            <a:cxnLst/>
            <a:rect l="l" t="t" r="r" b="b"/>
            <a:pathLst>
              <a:path w="161925" h="239394">
                <a:moveTo>
                  <a:pt x="161544" y="89916"/>
                </a:moveTo>
                <a:lnTo>
                  <a:pt x="134112" y="89916"/>
                </a:lnTo>
                <a:lnTo>
                  <a:pt x="134112" y="0"/>
                </a:lnTo>
                <a:lnTo>
                  <a:pt x="161544" y="0"/>
                </a:lnTo>
                <a:lnTo>
                  <a:pt x="161544" y="89916"/>
                </a:lnTo>
                <a:close/>
              </a:path>
              <a:path w="161925" h="239394">
                <a:moveTo>
                  <a:pt x="79248" y="239268"/>
                </a:moveTo>
                <a:lnTo>
                  <a:pt x="37385" y="228576"/>
                </a:lnTo>
                <a:lnTo>
                  <a:pt x="11049" y="200025"/>
                </a:lnTo>
                <a:lnTo>
                  <a:pt x="285" y="159758"/>
                </a:lnTo>
                <a:lnTo>
                  <a:pt x="0" y="150876"/>
                </a:lnTo>
                <a:lnTo>
                  <a:pt x="285" y="141993"/>
                </a:lnTo>
                <a:lnTo>
                  <a:pt x="10477" y="102298"/>
                </a:lnTo>
                <a:lnTo>
                  <a:pt x="36742" y="73818"/>
                </a:lnTo>
                <a:lnTo>
                  <a:pt x="77724" y="62484"/>
                </a:lnTo>
                <a:lnTo>
                  <a:pt x="82296" y="62484"/>
                </a:lnTo>
                <a:lnTo>
                  <a:pt x="88392" y="64008"/>
                </a:lnTo>
                <a:lnTo>
                  <a:pt x="92964" y="64008"/>
                </a:lnTo>
                <a:lnTo>
                  <a:pt x="97536" y="65532"/>
                </a:lnTo>
                <a:lnTo>
                  <a:pt x="103632" y="67056"/>
                </a:lnTo>
                <a:lnTo>
                  <a:pt x="112776" y="70104"/>
                </a:lnTo>
                <a:lnTo>
                  <a:pt x="117348" y="73152"/>
                </a:lnTo>
                <a:lnTo>
                  <a:pt x="121920" y="77724"/>
                </a:lnTo>
                <a:lnTo>
                  <a:pt x="126492" y="80772"/>
                </a:lnTo>
                <a:lnTo>
                  <a:pt x="131064" y="85344"/>
                </a:lnTo>
                <a:lnTo>
                  <a:pt x="132080" y="86868"/>
                </a:lnTo>
                <a:lnTo>
                  <a:pt x="71628" y="86868"/>
                </a:lnTo>
                <a:lnTo>
                  <a:pt x="64008" y="89916"/>
                </a:lnTo>
                <a:lnTo>
                  <a:pt x="57912" y="92964"/>
                </a:lnTo>
                <a:lnTo>
                  <a:pt x="50292" y="96012"/>
                </a:lnTo>
                <a:lnTo>
                  <a:pt x="41148" y="108204"/>
                </a:lnTo>
                <a:lnTo>
                  <a:pt x="35052" y="120396"/>
                </a:lnTo>
                <a:lnTo>
                  <a:pt x="33528" y="128016"/>
                </a:lnTo>
                <a:lnTo>
                  <a:pt x="32004" y="137160"/>
                </a:lnTo>
                <a:lnTo>
                  <a:pt x="30480" y="144780"/>
                </a:lnTo>
                <a:lnTo>
                  <a:pt x="30480" y="160020"/>
                </a:lnTo>
                <a:lnTo>
                  <a:pt x="32004" y="169164"/>
                </a:lnTo>
                <a:lnTo>
                  <a:pt x="33528" y="175260"/>
                </a:lnTo>
                <a:lnTo>
                  <a:pt x="35052" y="182880"/>
                </a:lnTo>
                <a:lnTo>
                  <a:pt x="67056" y="213360"/>
                </a:lnTo>
                <a:lnTo>
                  <a:pt x="74676" y="214884"/>
                </a:lnTo>
                <a:lnTo>
                  <a:pt x="133151" y="214884"/>
                </a:lnTo>
                <a:lnTo>
                  <a:pt x="130135" y="219670"/>
                </a:lnTo>
                <a:lnTo>
                  <a:pt x="96583" y="237934"/>
                </a:lnTo>
                <a:lnTo>
                  <a:pt x="88130" y="238958"/>
                </a:lnTo>
                <a:lnTo>
                  <a:pt x="79248" y="239268"/>
                </a:lnTo>
                <a:close/>
              </a:path>
              <a:path w="161925" h="239394">
                <a:moveTo>
                  <a:pt x="133151" y="214884"/>
                </a:moveTo>
                <a:lnTo>
                  <a:pt x="92964" y="214884"/>
                </a:lnTo>
                <a:lnTo>
                  <a:pt x="100584" y="213360"/>
                </a:lnTo>
                <a:lnTo>
                  <a:pt x="106680" y="210312"/>
                </a:lnTo>
                <a:lnTo>
                  <a:pt x="135636" y="160020"/>
                </a:lnTo>
                <a:lnTo>
                  <a:pt x="135636" y="143256"/>
                </a:lnTo>
                <a:lnTo>
                  <a:pt x="118872" y="100584"/>
                </a:lnTo>
                <a:lnTo>
                  <a:pt x="91440" y="86868"/>
                </a:lnTo>
                <a:lnTo>
                  <a:pt x="132080" y="86868"/>
                </a:lnTo>
                <a:lnTo>
                  <a:pt x="134112" y="89916"/>
                </a:lnTo>
                <a:lnTo>
                  <a:pt x="161544" y="89916"/>
                </a:lnTo>
                <a:lnTo>
                  <a:pt x="161544" y="213360"/>
                </a:lnTo>
                <a:lnTo>
                  <a:pt x="134112" y="213360"/>
                </a:lnTo>
                <a:lnTo>
                  <a:pt x="133151" y="214884"/>
                </a:lnTo>
                <a:close/>
              </a:path>
              <a:path w="161925" h="239394">
                <a:moveTo>
                  <a:pt x="161544" y="236220"/>
                </a:moveTo>
                <a:lnTo>
                  <a:pt x="134112" y="236220"/>
                </a:lnTo>
                <a:lnTo>
                  <a:pt x="134112" y="213360"/>
                </a:lnTo>
                <a:lnTo>
                  <a:pt x="161544" y="213360"/>
                </a:lnTo>
                <a:lnTo>
                  <a:pt x="161544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691794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701145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728162" y="765810"/>
            <a:ext cx="63385" cy="1517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81336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82271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855969" y="799060"/>
            <a:ext cx="112222" cy="1205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991052" y="799060"/>
            <a:ext cx="95596" cy="11845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110547" y="798022"/>
            <a:ext cx="110143" cy="1215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248227" y="756459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352655" y="756459"/>
            <a:ext cx="161059" cy="16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559954" y="756805"/>
            <a:ext cx="0" cy="142875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549044" y="908771"/>
            <a:ext cx="107373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86006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57911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550727" y="756458"/>
            <a:ext cx="133004" cy="1610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700356" y="799060"/>
            <a:ext cx="107026" cy="1205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820891" y="799060"/>
            <a:ext cx="107026" cy="120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949737" y="799060"/>
            <a:ext cx="109105" cy="16313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147165" y="756805"/>
            <a:ext cx="223405" cy="1627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384079" y="798022"/>
            <a:ext cx="110143" cy="12157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8509808" y="798022"/>
            <a:ext cx="61306" cy="1194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589818" y="799060"/>
            <a:ext cx="95596" cy="1184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71658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72593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765425" y="799060"/>
            <a:ext cx="95596" cy="1184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884953" y="799060"/>
            <a:ext cx="105955" cy="1652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5910" y="2730325"/>
            <a:ext cx="201584" cy="1686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179522" y="6135831"/>
            <a:ext cx="195695" cy="221673"/>
          </a:xfrm>
          <a:custGeom>
            <a:avLst/>
            <a:gdLst/>
            <a:ahLst/>
            <a:cxnLst/>
            <a:rect l="l" t="t" r="r" b="b"/>
            <a:pathLst>
              <a:path w="287020" h="325120">
                <a:moveTo>
                  <a:pt x="143256" y="303276"/>
                </a:moveTo>
                <a:lnTo>
                  <a:pt x="97821" y="296203"/>
                </a:lnTo>
                <a:lnTo>
                  <a:pt x="58674" y="277558"/>
                </a:lnTo>
                <a:lnTo>
                  <a:pt x="29527" y="249769"/>
                </a:lnTo>
                <a:lnTo>
                  <a:pt x="10668" y="211836"/>
                </a:lnTo>
                <a:lnTo>
                  <a:pt x="595" y="168116"/>
                </a:lnTo>
                <a:lnTo>
                  <a:pt x="0" y="152400"/>
                </a:lnTo>
                <a:lnTo>
                  <a:pt x="595" y="136683"/>
                </a:lnTo>
                <a:lnTo>
                  <a:pt x="10668" y="92964"/>
                </a:lnTo>
                <a:lnTo>
                  <a:pt x="29527" y="55030"/>
                </a:lnTo>
                <a:lnTo>
                  <a:pt x="58674" y="25908"/>
                </a:lnTo>
                <a:lnTo>
                  <a:pt x="978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934" y="34480"/>
                </a:lnTo>
                <a:lnTo>
                  <a:pt x="255847" y="53340"/>
                </a:lnTo>
                <a:lnTo>
                  <a:pt x="143256" y="53340"/>
                </a:lnTo>
                <a:lnTo>
                  <a:pt x="133254" y="53887"/>
                </a:lnTo>
                <a:lnTo>
                  <a:pt x="93345" y="71247"/>
                </a:lnTo>
                <a:lnTo>
                  <a:pt x="71151" y="106965"/>
                </a:lnTo>
                <a:lnTo>
                  <a:pt x="64008" y="152400"/>
                </a:lnTo>
                <a:lnTo>
                  <a:pt x="64293" y="161544"/>
                </a:lnTo>
                <a:lnTo>
                  <a:pt x="74295" y="204787"/>
                </a:lnTo>
                <a:lnTo>
                  <a:pt x="99869" y="237458"/>
                </a:lnTo>
                <a:lnTo>
                  <a:pt x="143256" y="249936"/>
                </a:lnTo>
                <a:lnTo>
                  <a:pt x="258395" y="249936"/>
                </a:lnTo>
                <a:lnTo>
                  <a:pt x="249936" y="260604"/>
                </a:lnTo>
                <a:lnTo>
                  <a:pt x="277021" y="286512"/>
                </a:lnTo>
                <a:lnTo>
                  <a:pt x="214884" y="286512"/>
                </a:lnTo>
                <a:lnTo>
                  <a:pt x="199405" y="293631"/>
                </a:lnTo>
                <a:lnTo>
                  <a:pt x="182499" y="298894"/>
                </a:lnTo>
                <a:lnTo>
                  <a:pt x="163877" y="302156"/>
                </a:lnTo>
                <a:lnTo>
                  <a:pt x="143256" y="303276"/>
                </a:lnTo>
                <a:close/>
              </a:path>
              <a:path w="287020" h="325120">
                <a:moveTo>
                  <a:pt x="274238" y="220980"/>
                </a:moveTo>
                <a:lnTo>
                  <a:pt x="205740" y="220980"/>
                </a:lnTo>
                <a:lnTo>
                  <a:pt x="209145" y="214979"/>
                </a:lnTo>
                <a:lnTo>
                  <a:pt x="212407" y="208407"/>
                </a:lnTo>
                <a:lnTo>
                  <a:pt x="222218" y="164830"/>
                </a:lnTo>
                <a:lnTo>
                  <a:pt x="222504" y="153924"/>
                </a:lnTo>
                <a:lnTo>
                  <a:pt x="222242" y="143898"/>
                </a:lnTo>
                <a:lnTo>
                  <a:pt x="213741" y="98679"/>
                </a:lnTo>
                <a:lnTo>
                  <a:pt x="187309" y="66460"/>
                </a:lnTo>
                <a:lnTo>
                  <a:pt x="143256" y="53340"/>
                </a:lnTo>
                <a:lnTo>
                  <a:pt x="255847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2" y="153924"/>
                </a:lnTo>
                <a:lnTo>
                  <a:pt x="285940" y="169640"/>
                </a:lnTo>
                <a:lnTo>
                  <a:pt x="284226" y="184785"/>
                </a:lnTo>
                <a:lnTo>
                  <a:pt x="281368" y="199358"/>
                </a:lnTo>
                <a:lnTo>
                  <a:pt x="277368" y="213360"/>
                </a:lnTo>
                <a:lnTo>
                  <a:pt x="274238" y="220980"/>
                </a:lnTo>
                <a:close/>
              </a:path>
              <a:path w="287020" h="325120">
                <a:moveTo>
                  <a:pt x="258395" y="249936"/>
                </a:moveTo>
                <a:lnTo>
                  <a:pt x="160020" y="249936"/>
                </a:lnTo>
                <a:lnTo>
                  <a:pt x="163068" y="248412"/>
                </a:lnTo>
                <a:lnTo>
                  <a:pt x="166116" y="248412"/>
                </a:lnTo>
                <a:lnTo>
                  <a:pt x="169164" y="246888"/>
                </a:lnTo>
                <a:lnTo>
                  <a:pt x="141732" y="222504"/>
                </a:lnTo>
                <a:lnTo>
                  <a:pt x="172212" y="190500"/>
                </a:lnTo>
                <a:lnTo>
                  <a:pt x="205740" y="220980"/>
                </a:lnTo>
                <a:lnTo>
                  <a:pt x="274238" y="220980"/>
                </a:lnTo>
                <a:lnTo>
                  <a:pt x="272224" y="225885"/>
                </a:lnTo>
                <a:lnTo>
                  <a:pt x="265938" y="238125"/>
                </a:lnTo>
                <a:lnTo>
                  <a:pt x="258508" y="249793"/>
                </a:lnTo>
                <a:lnTo>
                  <a:pt x="258395" y="249936"/>
                </a:lnTo>
                <a:close/>
              </a:path>
              <a:path w="287020" h="325120">
                <a:moveTo>
                  <a:pt x="256032" y="324612"/>
                </a:moveTo>
                <a:lnTo>
                  <a:pt x="214884" y="286512"/>
                </a:lnTo>
                <a:lnTo>
                  <a:pt x="277021" y="286512"/>
                </a:lnTo>
                <a:lnTo>
                  <a:pt x="284988" y="294132"/>
                </a:lnTo>
                <a:lnTo>
                  <a:pt x="256032" y="32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399809" y="6195060"/>
            <a:ext cx="135082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557751" y="6190904"/>
            <a:ext cx="140277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722966" y="6190903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874674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48768" y="263652"/>
                </a:lnTo>
                <a:lnTo>
                  <a:pt x="41148" y="251460"/>
                </a:lnTo>
                <a:lnTo>
                  <a:pt x="38266" y="246340"/>
                </a:lnTo>
                <a:lnTo>
                  <a:pt x="36385" y="240220"/>
                </a:lnTo>
                <a:lnTo>
                  <a:pt x="35361" y="233243"/>
                </a:lnTo>
                <a:lnTo>
                  <a:pt x="35174" y="22860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31064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985856" y="613998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05598" y="6195060"/>
            <a:ext cx="0" cy="143741"/>
          </a:xfrm>
          <a:custGeom>
            <a:avLst/>
            <a:gdLst/>
            <a:ahLst/>
            <a:cxnLst/>
            <a:rect l="l" t="t" r="r" b="b"/>
            <a:pathLst>
              <a:path h="210820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44046" y="615245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137563" y="6195060"/>
            <a:ext cx="147638" cy="193531"/>
          </a:xfrm>
          <a:custGeom>
            <a:avLst/>
            <a:gdLst/>
            <a:ahLst/>
            <a:cxnLst/>
            <a:rect l="l" t="t" r="r" b="b"/>
            <a:pathLst>
              <a:path w="216534" h="283845">
                <a:moveTo>
                  <a:pt x="128016" y="236219"/>
                </a:moveTo>
                <a:lnTo>
                  <a:pt x="62484" y="236219"/>
                </a:lnTo>
                <a:lnTo>
                  <a:pt x="67056" y="233171"/>
                </a:lnTo>
                <a:lnTo>
                  <a:pt x="71628" y="227075"/>
                </a:lnTo>
                <a:lnTo>
                  <a:pt x="74676" y="222503"/>
                </a:lnTo>
                <a:lnTo>
                  <a:pt x="76200" y="216407"/>
                </a:lnTo>
                <a:lnTo>
                  <a:pt x="76200" y="201167"/>
                </a:lnTo>
                <a:lnTo>
                  <a:pt x="74676" y="196595"/>
                </a:lnTo>
                <a:lnTo>
                  <a:pt x="0" y="0"/>
                </a:lnTo>
                <a:lnTo>
                  <a:pt x="62484" y="0"/>
                </a:lnTo>
                <a:lnTo>
                  <a:pt x="109728" y="143255"/>
                </a:lnTo>
                <a:lnTo>
                  <a:pt x="162802" y="143255"/>
                </a:lnTo>
                <a:lnTo>
                  <a:pt x="128016" y="236219"/>
                </a:lnTo>
                <a:close/>
              </a:path>
              <a:path w="216534" h="283845">
                <a:moveTo>
                  <a:pt x="162802" y="143255"/>
                </a:moveTo>
                <a:lnTo>
                  <a:pt x="109728" y="143255"/>
                </a:lnTo>
                <a:lnTo>
                  <a:pt x="156972" y="0"/>
                </a:lnTo>
                <a:lnTo>
                  <a:pt x="216408" y="0"/>
                </a:lnTo>
                <a:lnTo>
                  <a:pt x="162802" y="143255"/>
                </a:lnTo>
                <a:close/>
              </a:path>
              <a:path w="216534" h="283845">
                <a:moveTo>
                  <a:pt x="56388" y="283463"/>
                </a:moveTo>
                <a:lnTo>
                  <a:pt x="32004" y="283463"/>
                </a:lnTo>
                <a:lnTo>
                  <a:pt x="25908" y="281939"/>
                </a:lnTo>
                <a:lnTo>
                  <a:pt x="19812" y="281939"/>
                </a:lnTo>
                <a:lnTo>
                  <a:pt x="19812" y="234695"/>
                </a:lnTo>
                <a:lnTo>
                  <a:pt x="32004" y="234695"/>
                </a:lnTo>
                <a:lnTo>
                  <a:pt x="36576" y="236219"/>
                </a:lnTo>
                <a:lnTo>
                  <a:pt x="128016" y="236219"/>
                </a:lnTo>
                <a:lnTo>
                  <a:pt x="102108" y="272795"/>
                </a:lnTo>
                <a:lnTo>
                  <a:pt x="70389" y="282868"/>
                </a:lnTo>
                <a:lnTo>
                  <a:pt x="56388" y="283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70319" y="6190904"/>
            <a:ext cx="148590" cy="1506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529300" y="6139989"/>
            <a:ext cx="92652" cy="198726"/>
          </a:xfrm>
          <a:custGeom>
            <a:avLst/>
            <a:gdLst/>
            <a:ahLst/>
            <a:cxnLst/>
            <a:rect l="l" t="t" r="r" b="b"/>
            <a:pathLst>
              <a:path w="135890" h="291465">
                <a:moveTo>
                  <a:pt x="92964" y="80772"/>
                </a:moveTo>
                <a:lnTo>
                  <a:pt x="35052" y="80772"/>
                </a:lnTo>
                <a:lnTo>
                  <a:pt x="35052" y="64008"/>
                </a:lnTo>
                <a:lnTo>
                  <a:pt x="53340" y="18288"/>
                </a:lnTo>
                <a:lnTo>
                  <a:pt x="88915" y="1143"/>
                </a:lnTo>
                <a:lnTo>
                  <a:pt x="105156" y="0"/>
                </a:lnTo>
                <a:lnTo>
                  <a:pt x="121920" y="0"/>
                </a:lnTo>
                <a:lnTo>
                  <a:pt x="126492" y="1524"/>
                </a:lnTo>
                <a:lnTo>
                  <a:pt x="135636" y="1524"/>
                </a:lnTo>
                <a:lnTo>
                  <a:pt x="135636" y="44196"/>
                </a:lnTo>
                <a:lnTo>
                  <a:pt x="106680" y="44196"/>
                </a:lnTo>
                <a:lnTo>
                  <a:pt x="102108" y="45720"/>
                </a:lnTo>
                <a:lnTo>
                  <a:pt x="94488" y="53340"/>
                </a:lnTo>
                <a:lnTo>
                  <a:pt x="92964" y="59436"/>
                </a:lnTo>
                <a:lnTo>
                  <a:pt x="92964" y="80772"/>
                </a:lnTo>
                <a:close/>
              </a:path>
              <a:path w="135890" h="291465">
                <a:moveTo>
                  <a:pt x="135636" y="45720"/>
                </a:moveTo>
                <a:lnTo>
                  <a:pt x="129540" y="44196"/>
                </a:lnTo>
                <a:lnTo>
                  <a:pt x="135636" y="44196"/>
                </a:lnTo>
                <a:lnTo>
                  <a:pt x="135636" y="45720"/>
                </a:lnTo>
                <a:close/>
              </a:path>
              <a:path w="135890" h="291465">
                <a:moveTo>
                  <a:pt x="132588" y="118872"/>
                </a:moveTo>
                <a:lnTo>
                  <a:pt x="0" y="118872"/>
                </a:lnTo>
                <a:lnTo>
                  <a:pt x="0" y="80772"/>
                </a:lnTo>
                <a:lnTo>
                  <a:pt x="132588" y="80772"/>
                </a:lnTo>
                <a:lnTo>
                  <a:pt x="132588" y="118872"/>
                </a:lnTo>
                <a:close/>
              </a:path>
              <a:path w="135890" h="291465">
                <a:moveTo>
                  <a:pt x="92964" y="291084"/>
                </a:moveTo>
                <a:lnTo>
                  <a:pt x="35052" y="291084"/>
                </a:lnTo>
                <a:lnTo>
                  <a:pt x="35052" y="118872"/>
                </a:lnTo>
                <a:lnTo>
                  <a:pt x="92964" y="118872"/>
                </a:lnTo>
                <a:lnTo>
                  <a:pt x="92964" y="291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717376" y="6139989"/>
            <a:ext cx="175780" cy="198726"/>
          </a:xfrm>
          <a:custGeom>
            <a:avLst/>
            <a:gdLst/>
            <a:ahLst/>
            <a:cxnLst/>
            <a:rect l="l" t="t" r="r" b="b"/>
            <a:pathLst>
              <a:path w="257809" h="291465">
                <a:moveTo>
                  <a:pt x="124968" y="291083"/>
                </a:moveTo>
                <a:lnTo>
                  <a:pt x="0" y="291083"/>
                </a:lnTo>
                <a:lnTo>
                  <a:pt x="0" y="0"/>
                </a:lnTo>
                <a:lnTo>
                  <a:pt x="124968" y="0"/>
                </a:lnTo>
                <a:lnTo>
                  <a:pt x="139303" y="571"/>
                </a:lnTo>
                <a:lnTo>
                  <a:pt x="178308" y="9143"/>
                </a:lnTo>
                <a:lnTo>
                  <a:pt x="219456" y="36575"/>
                </a:lnTo>
                <a:lnTo>
                  <a:pt x="233840" y="53339"/>
                </a:lnTo>
                <a:lnTo>
                  <a:pt x="64008" y="53339"/>
                </a:lnTo>
                <a:lnTo>
                  <a:pt x="64008" y="237743"/>
                </a:lnTo>
                <a:lnTo>
                  <a:pt x="233571" y="237743"/>
                </a:lnTo>
                <a:lnTo>
                  <a:pt x="233005" y="238696"/>
                </a:lnTo>
                <a:lnTo>
                  <a:pt x="206121" y="266699"/>
                </a:lnTo>
                <a:lnTo>
                  <a:pt x="171259" y="285297"/>
                </a:lnTo>
                <a:lnTo>
                  <a:pt x="141541" y="290488"/>
                </a:lnTo>
                <a:lnTo>
                  <a:pt x="124968" y="291083"/>
                </a:lnTo>
                <a:close/>
              </a:path>
              <a:path w="257809" h="291465">
                <a:moveTo>
                  <a:pt x="233571" y="237743"/>
                </a:moveTo>
                <a:lnTo>
                  <a:pt x="120396" y="237743"/>
                </a:lnTo>
                <a:lnTo>
                  <a:pt x="127896" y="237458"/>
                </a:lnTo>
                <a:lnTo>
                  <a:pt x="134683" y="236600"/>
                </a:lnTo>
                <a:lnTo>
                  <a:pt x="170688" y="217931"/>
                </a:lnTo>
                <a:lnTo>
                  <a:pt x="175879" y="212788"/>
                </a:lnTo>
                <a:lnTo>
                  <a:pt x="192214" y="172211"/>
                </a:lnTo>
                <a:lnTo>
                  <a:pt x="193548" y="149351"/>
                </a:lnTo>
                <a:lnTo>
                  <a:pt x="193262" y="139088"/>
                </a:lnTo>
                <a:lnTo>
                  <a:pt x="186404" y="101107"/>
                </a:lnTo>
                <a:lnTo>
                  <a:pt x="164020" y="68198"/>
                </a:lnTo>
                <a:lnTo>
                  <a:pt x="120848" y="53649"/>
                </a:lnTo>
                <a:lnTo>
                  <a:pt x="109728" y="53339"/>
                </a:lnTo>
                <a:lnTo>
                  <a:pt x="233840" y="53339"/>
                </a:lnTo>
                <a:lnTo>
                  <a:pt x="252412" y="95035"/>
                </a:lnTo>
                <a:lnTo>
                  <a:pt x="257556" y="143255"/>
                </a:lnTo>
                <a:lnTo>
                  <a:pt x="257008" y="158972"/>
                </a:lnTo>
                <a:lnTo>
                  <a:pt x="249936" y="202691"/>
                </a:lnTo>
                <a:lnTo>
                  <a:pt x="239458" y="227837"/>
                </a:lnTo>
                <a:lnTo>
                  <a:pt x="233571" y="237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912726" y="6190904"/>
            <a:ext cx="140277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7065471" y="6152457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4968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37623" y="246340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4320"/>
                </a:lnTo>
                <a:lnTo>
                  <a:pt x="124968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29540" y="230124"/>
                </a:lnTo>
                <a:lnTo>
                  <a:pt x="132588" y="228600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169381" y="6190904"/>
            <a:ext cx="140277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778182" y="1531620"/>
            <a:ext cx="6935932" cy="41113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177194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20040" y="0"/>
                </a:lnTo>
              </a:path>
            </a:pathLst>
          </a:custGeom>
          <a:ln w="57911">
            <a:solidFill>
              <a:srgbClr val="1CB1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550227" y="756459"/>
            <a:ext cx="161059" cy="1610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737264" y="799060"/>
            <a:ext cx="107026" cy="12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857797" y="756458"/>
            <a:ext cx="110144" cy="1631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062499" y="756459"/>
            <a:ext cx="128847" cy="161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225637" y="756459"/>
            <a:ext cx="128847" cy="1610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891694" y="835428"/>
            <a:ext cx="217343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516" y="0"/>
                </a:lnTo>
              </a:path>
            </a:pathLst>
          </a:custGeom>
          <a:ln w="5791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238750" y="765290"/>
            <a:ext cx="129886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50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303693" y="774123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360323" y="798022"/>
            <a:ext cx="61480" cy="119495"/>
          </a:xfrm>
          <a:custGeom>
            <a:avLst/>
            <a:gdLst/>
            <a:ahLst/>
            <a:cxnLst/>
            <a:rect l="l" t="t" r="r" b="b"/>
            <a:pathLst>
              <a:path w="90170" h="175259">
                <a:moveTo>
                  <a:pt x="49276" y="41148"/>
                </a:moveTo>
                <a:lnTo>
                  <a:pt x="27432" y="41148"/>
                </a:lnTo>
                <a:lnTo>
                  <a:pt x="32527" y="31432"/>
                </a:lnTo>
                <a:lnTo>
                  <a:pt x="60126" y="5143"/>
                </a:lnTo>
                <a:lnTo>
                  <a:pt x="89916" y="0"/>
                </a:lnTo>
                <a:lnTo>
                  <a:pt x="89916" y="30480"/>
                </a:lnTo>
                <a:lnTo>
                  <a:pt x="81962" y="30765"/>
                </a:lnTo>
                <a:lnTo>
                  <a:pt x="74295" y="31623"/>
                </a:lnTo>
                <a:lnTo>
                  <a:pt x="67198" y="33051"/>
                </a:lnTo>
                <a:lnTo>
                  <a:pt x="60960" y="35052"/>
                </a:lnTo>
                <a:lnTo>
                  <a:pt x="53340" y="38100"/>
                </a:lnTo>
                <a:lnTo>
                  <a:pt x="49276" y="41148"/>
                </a:lnTo>
                <a:close/>
              </a:path>
              <a:path w="90170" h="175259">
                <a:moveTo>
                  <a:pt x="27432" y="175260"/>
                </a:moveTo>
                <a:lnTo>
                  <a:pt x="0" y="175260"/>
                </a:lnTo>
                <a:lnTo>
                  <a:pt x="0" y="4572"/>
                </a:lnTo>
                <a:lnTo>
                  <a:pt x="25908" y="4572"/>
                </a:lnTo>
                <a:lnTo>
                  <a:pt x="25908" y="41148"/>
                </a:lnTo>
                <a:lnTo>
                  <a:pt x="49276" y="41148"/>
                </a:lnTo>
                <a:lnTo>
                  <a:pt x="47244" y="42672"/>
                </a:lnTo>
                <a:lnTo>
                  <a:pt x="42672" y="48768"/>
                </a:lnTo>
                <a:lnTo>
                  <a:pt x="36576" y="54864"/>
                </a:lnTo>
                <a:lnTo>
                  <a:pt x="33528" y="62484"/>
                </a:lnTo>
                <a:lnTo>
                  <a:pt x="32004" y="70104"/>
                </a:lnTo>
                <a:lnTo>
                  <a:pt x="30003" y="77009"/>
                </a:lnTo>
                <a:lnTo>
                  <a:pt x="28575" y="84201"/>
                </a:lnTo>
                <a:lnTo>
                  <a:pt x="27717" y="91963"/>
                </a:lnTo>
                <a:lnTo>
                  <a:pt x="27432" y="100584"/>
                </a:lnTo>
                <a:lnTo>
                  <a:pt x="27432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430982" y="798022"/>
            <a:ext cx="110403" cy="121660"/>
          </a:xfrm>
          <a:custGeom>
            <a:avLst/>
            <a:gdLst/>
            <a:ahLst/>
            <a:cxnLst/>
            <a:rect l="l" t="t" r="r" b="b"/>
            <a:pathLst>
              <a:path w="161925" h="178434">
                <a:moveTo>
                  <a:pt x="35051" y="56388"/>
                </a:moveTo>
                <a:lnTo>
                  <a:pt x="7619" y="56388"/>
                </a:lnTo>
                <a:lnTo>
                  <a:pt x="7929" y="48910"/>
                </a:lnTo>
                <a:lnTo>
                  <a:pt x="8953" y="42291"/>
                </a:lnTo>
                <a:lnTo>
                  <a:pt x="10834" y="36242"/>
                </a:lnTo>
                <a:lnTo>
                  <a:pt x="13715" y="30480"/>
                </a:lnTo>
                <a:lnTo>
                  <a:pt x="16763" y="22860"/>
                </a:lnTo>
                <a:lnTo>
                  <a:pt x="51815" y="3048"/>
                </a:lnTo>
                <a:lnTo>
                  <a:pt x="79247" y="0"/>
                </a:lnTo>
                <a:lnTo>
                  <a:pt x="86867" y="0"/>
                </a:lnTo>
                <a:lnTo>
                  <a:pt x="94487" y="1524"/>
                </a:lnTo>
                <a:lnTo>
                  <a:pt x="102107" y="1524"/>
                </a:lnTo>
                <a:lnTo>
                  <a:pt x="137159" y="22860"/>
                </a:lnTo>
                <a:lnTo>
                  <a:pt x="137921" y="24384"/>
                </a:lnTo>
                <a:lnTo>
                  <a:pt x="77723" y="24384"/>
                </a:lnTo>
                <a:lnTo>
                  <a:pt x="68889" y="24931"/>
                </a:lnTo>
                <a:lnTo>
                  <a:pt x="35885" y="48077"/>
                </a:lnTo>
                <a:lnTo>
                  <a:pt x="35051" y="56388"/>
                </a:lnTo>
                <a:close/>
              </a:path>
              <a:path w="161925" h="178434">
                <a:moveTo>
                  <a:pt x="56387" y="178308"/>
                </a:moveTo>
                <a:lnTo>
                  <a:pt x="41147" y="178308"/>
                </a:lnTo>
                <a:lnTo>
                  <a:pt x="33527" y="176784"/>
                </a:lnTo>
                <a:lnTo>
                  <a:pt x="27431" y="173736"/>
                </a:lnTo>
                <a:lnTo>
                  <a:pt x="21335" y="172212"/>
                </a:lnTo>
                <a:lnTo>
                  <a:pt x="15239" y="167640"/>
                </a:lnTo>
                <a:lnTo>
                  <a:pt x="10667" y="164592"/>
                </a:lnTo>
                <a:lnTo>
                  <a:pt x="6095" y="158496"/>
                </a:lnTo>
                <a:lnTo>
                  <a:pt x="4571" y="153924"/>
                </a:lnTo>
                <a:lnTo>
                  <a:pt x="1524" y="147828"/>
                </a:lnTo>
                <a:lnTo>
                  <a:pt x="0" y="140208"/>
                </a:lnTo>
                <a:lnTo>
                  <a:pt x="0" y="121920"/>
                </a:lnTo>
                <a:lnTo>
                  <a:pt x="1524" y="112776"/>
                </a:lnTo>
                <a:lnTo>
                  <a:pt x="7619" y="100584"/>
                </a:lnTo>
                <a:lnTo>
                  <a:pt x="12191" y="96012"/>
                </a:lnTo>
                <a:lnTo>
                  <a:pt x="16763" y="92964"/>
                </a:lnTo>
                <a:lnTo>
                  <a:pt x="22859" y="88392"/>
                </a:lnTo>
                <a:lnTo>
                  <a:pt x="28955" y="85344"/>
                </a:lnTo>
                <a:lnTo>
                  <a:pt x="36575" y="83820"/>
                </a:lnTo>
                <a:lnTo>
                  <a:pt x="42671" y="80772"/>
                </a:lnTo>
                <a:lnTo>
                  <a:pt x="50291" y="79248"/>
                </a:lnTo>
                <a:lnTo>
                  <a:pt x="57911" y="79248"/>
                </a:lnTo>
                <a:lnTo>
                  <a:pt x="73151" y="76200"/>
                </a:lnTo>
                <a:lnTo>
                  <a:pt x="79247" y="74676"/>
                </a:lnTo>
                <a:lnTo>
                  <a:pt x="86867" y="74676"/>
                </a:lnTo>
                <a:lnTo>
                  <a:pt x="92963" y="73152"/>
                </a:lnTo>
                <a:lnTo>
                  <a:pt x="97535" y="71628"/>
                </a:lnTo>
                <a:lnTo>
                  <a:pt x="103631" y="70104"/>
                </a:lnTo>
                <a:lnTo>
                  <a:pt x="108203" y="68580"/>
                </a:lnTo>
                <a:lnTo>
                  <a:pt x="114299" y="62484"/>
                </a:lnTo>
                <a:lnTo>
                  <a:pt x="115823" y="57912"/>
                </a:lnTo>
                <a:lnTo>
                  <a:pt x="115823" y="47244"/>
                </a:lnTo>
                <a:lnTo>
                  <a:pt x="114299" y="42672"/>
                </a:lnTo>
                <a:lnTo>
                  <a:pt x="111251" y="38100"/>
                </a:lnTo>
                <a:lnTo>
                  <a:pt x="109727" y="35052"/>
                </a:lnTo>
                <a:lnTo>
                  <a:pt x="106679" y="32004"/>
                </a:lnTo>
                <a:lnTo>
                  <a:pt x="102107" y="30480"/>
                </a:lnTo>
                <a:lnTo>
                  <a:pt x="99059" y="27432"/>
                </a:lnTo>
                <a:lnTo>
                  <a:pt x="94487" y="25908"/>
                </a:lnTo>
                <a:lnTo>
                  <a:pt x="85343" y="25908"/>
                </a:lnTo>
                <a:lnTo>
                  <a:pt x="80771" y="24384"/>
                </a:lnTo>
                <a:lnTo>
                  <a:pt x="137921" y="24384"/>
                </a:lnTo>
                <a:lnTo>
                  <a:pt x="140207" y="28956"/>
                </a:lnTo>
                <a:lnTo>
                  <a:pt x="143255" y="38100"/>
                </a:lnTo>
                <a:lnTo>
                  <a:pt x="143255" y="86868"/>
                </a:lnTo>
                <a:lnTo>
                  <a:pt x="115823" y="86868"/>
                </a:lnTo>
                <a:lnTo>
                  <a:pt x="111251" y="89916"/>
                </a:lnTo>
                <a:lnTo>
                  <a:pt x="106679" y="91440"/>
                </a:lnTo>
                <a:lnTo>
                  <a:pt x="100583" y="92964"/>
                </a:lnTo>
                <a:lnTo>
                  <a:pt x="96011" y="94488"/>
                </a:lnTo>
                <a:lnTo>
                  <a:pt x="89915" y="94488"/>
                </a:lnTo>
                <a:lnTo>
                  <a:pt x="83819" y="96012"/>
                </a:lnTo>
                <a:lnTo>
                  <a:pt x="77723" y="96012"/>
                </a:lnTo>
                <a:lnTo>
                  <a:pt x="70103" y="97536"/>
                </a:lnTo>
                <a:lnTo>
                  <a:pt x="64007" y="99060"/>
                </a:lnTo>
                <a:lnTo>
                  <a:pt x="57911" y="99060"/>
                </a:lnTo>
                <a:lnTo>
                  <a:pt x="51815" y="100584"/>
                </a:lnTo>
                <a:lnTo>
                  <a:pt x="47243" y="103632"/>
                </a:lnTo>
                <a:lnTo>
                  <a:pt x="42671" y="105156"/>
                </a:lnTo>
                <a:lnTo>
                  <a:pt x="38099" y="108204"/>
                </a:lnTo>
                <a:lnTo>
                  <a:pt x="32003" y="117348"/>
                </a:lnTo>
                <a:lnTo>
                  <a:pt x="30479" y="121920"/>
                </a:lnTo>
                <a:lnTo>
                  <a:pt x="30479" y="137160"/>
                </a:lnTo>
                <a:lnTo>
                  <a:pt x="32003" y="141732"/>
                </a:lnTo>
                <a:lnTo>
                  <a:pt x="39623" y="149352"/>
                </a:lnTo>
                <a:lnTo>
                  <a:pt x="45719" y="152400"/>
                </a:lnTo>
                <a:lnTo>
                  <a:pt x="50291" y="152400"/>
                </a:lnTo>
                <a:lnTo>
                  <a:pt x="54863" y="153924"/>
                </a:lnTo>
                <a:lnTo>
                  <a:pt x="115796" y="153924"/>
                </a:lnTo>
                <a:lnTo>
                  <a:pt x="110704" y="158924"/>
                </a:lnTo>
                <a:lnTo>
                  <a:pt x="73723" y="176974"/>
                </a:lnTo>
                <a:lnTo>
                  <a:pt x="65270" y="177998"/>
                </a:lnTo>
                <a:lnTo>
                  <a:pt x="56387" y="178308"/>
                </a:lnTo>
                <a:close/>
              </a:path>
              <a:path w="161925" h="178434">
                <a:moveTo>
                  <a:pt x="115796" y="153924"/>
                </a:moveTo>
                <a:lnTo>
                  <a:pt x="80771" y="153924"/>
                </a:lnTo>
                <a:lnTo>
                  <a:pt x="99059" y="144780"/>
                </a:lnTo>
                <a:lnTo>
                  <a:pt x="103631" y="141732"/>
                </a:lnTo>
                <a:lnTo>
                  <a:pt x="112775" y="128016"/>
                </a:lnTo>
                <a:lnTo>
                  <a:pt x="114299" y="123444"/>
                </a:lnTo>
                <a:lnTo>
                  <a:pt x="115823" y="120396"/>
                </a:lnTo>
                <a:lnTo>
                  <a:pt x="115823" y="86868"/>
                </a:lnTo>
                <a:lnTo>
                  <a:pt x="143255" y="86868"/>
                </a:lnTo>
                <a:lnTo>
                  <a:pt x="143255" y="149352"/>
                </a:lnTo>
                <a:lnTo>
                  <a:pt x="144779" y="152400"/>
                </a:lnTo>
                <a:lnTo>
                  <a:pt x="117347" y="152400"/>
                </a:lnTo>
                <a:lnTo>
                  <a:pt x="115796" y="153924"/>
                </a:lnTo>
                <a:close/>
              </a:path>
              <a:path w="161925" h="178434">
                <a:moveTo>
                  <a:pt x="149351" y="178308"/>
                </a:moveTo>
                <a:lnTo>
                  <a:pt x="132587" y="178308"/>
                </a:lnTo>
                <a:lnTo>
                  <a:pt x="128015" y="176784"/>
                </a:lnTo>
                <a:lnTo>
                  <a:pt x="123443" y="172212"/>
                </a:lnTo>
                <a:lnTo>
                  <a:pt x="118871" y="169164"/>
                </a:lnTo>
                <a:lnTo>
                  <a:pt x="117347" y="161544"/>
                </a:lnTo>
                <a:lnTo>
                  <a:pt x="117347" y="152400"/>
                </a:lnTo>
                <a:lnTo>
                  <a:pt x="144779" y="152400"/>
                </a:lnTo>
                <a:lnTo>
                  <a:pt x="147827" y="153924"/>
                </a:lnTo>
                <a:lnTo>
                  <a:pt x="161543" y="153924"/>
                </a:lnTo>
                <a:lnTo>
                  <a:pt x="161543" y="175260"/>
                </a:lnTo>
                <a:lnTo>
                  <a:pt x="149351" y="178308"/>
                </a:lnTo>
                <a:close/>
              </a:path>
              <a:path w="161925" h="178434">
                <a:moveTo>
                  <a:pt x="161543" y="153924"/>
                </a:moveTo>
                <a:lnTo>
                  <a:pt x="156971" y="153924"/>
                </a:lnTo>
                <a:lnTo>
                  <a:pt x="161543" y="152400"/>
                </a:lnTo>
                <a:lnTo>
                  <a:pt x="161543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551516" y="756458"/>
            <a:ext cx="110403" cy="163224"/>
          </a:xfrm>
          <a:custGeom>
            <a:avLst/>
            <a:gdLst/>
            <a:ahLst/>
            <a:cxnLst/>
            <a:rect l="l" t="t" r="r" b="b"/>
            <a:pathLst>
              <a:path w="161925" h="239394">
                <a:moveTo>
                  <a:pt x="161544" y="89916"/>
                </a:moveTo>
                <a:lnTo>
                  <a:pt x="134112" y="89916"/>
                </a:lnTo>
                <a:lnTo>
                  <a:pt x="134112" y="0"/>
                </a:lnTo>
                <a:lnTo>
                  <a:pt x="161544" y="0"/>
                </a:lnTo>
                <a:lnTo>
                  <a:pt x="161544" y="89916"/>
                </a:lnTo>
                <a:close/>
              </a:path>
              <a:path w="161925" h="239394">
                <a:moveTo>
                  <a:pt x="79248" y="239268"/>
                </a:moveTo>
                <a:lnTo>
                  <a:pt x="37385" y="228576"/>
                </a:lnTo>
                <a:lnTo>
                  <a:pt x="11049" y="200025"/>
                </a:lnTo>
                <a:lnTo>
                  <a:pt x="285" y="159758"/>
                </a:lnTo>
                <a:lnTo>
                  <a:pt x="0" y="150876"/>
                </a:lnTo>
                <a:lnTo>
                  <a:pt x="285" y="141993"/>
                </a:lnTo>
                <a:lnTo>
                  <a:pt x="10477" y="102298"/>
                </a:lnTo>
                <a:lnTo>
                  <a:pt x="36742" y="73818"/>
                </a:lnTo>
                <a:lnTo>
                  <a:pt x="77724" y="62484"/>
                </a:lnTo>
                <a:lnTo>
                  <a:pt x="82296" y="62484"/>
                </a:lnTo>
                <a:lnTo>
                  <a:pt x="88392" y="64008"/>
                </a:lnTo>
                <a:lnTo>
                  <a:pt x="92964" y="64008"/>
                </a:lnTo>
                <a:lnTo>
                  <a:pt x="97536" y="65532"/>
                </a:lnTo>
                <a:lnTo>
                  <a:pt x="103632" y="67056"/>
                </a:lnTo>
                <a:lnTo>
                  <a:pt x="112776" y="70104"/>
                </a:lnTo>
                <a:lnTo>
                  <a:pt x="117348" y="73152"/>
                </a:lnTo>
                <a:lnTo>
                  <a:pt x="121920" y="77724"/>
                </a:lnTo>
                <a:lnTo>
                  <a:pt x="126492" y="80772"/>
                </a:lnTo>
                <a:lnTo>
                  <a:pt x="131064" y="85344"/>
                </a:lnTo>
                <a:lnTo>
                  <a:pt x="132080" y="86868"/>
                </a:lnTo>
                <a:lnTo>
                  <a:pt x="71628" y="86868"/>
                </a:lnTo>
                <a:lnTo>
                  <a:pt x="64008" y="89916"/>
                </a:lnTo>
                <a:lnTo>
                  <a:pt x="57912" y="92964"/>
                </a:lnTo>
                <a:lnTo>
                  <a:pt x="50292" y="96012"/>
                </a:lnTo>
                <a:lnTo>
                  <a:pt x="41148" y="108204"/>
                </a:lnTo>
                <a:lnTo>
                  <a:pt x="35052" y="120396"/>
                </a:lnTo>
                <a:lnTo>
                  <a:pt x="33528" y="128016"/>
                </a:lnTo>
                <a:lnTo>
                  <a:pt x="32004" y="137160"/>
                </a:lnTo>
                <a:lnTo>
                  <a:pt x="30480" y="144780"/>
                </a:lnTo>
                <a:lnTo>
                  <a:pt x="30480" y="160020"/>
                </a:lnTo>
                <a:lnTo>
                  <a:pt x="32004" y="169164"/>
                </a:lnTo>
                <a:lnTo>
                  <a:pt x="33528" y="175260"/>
                </a:lnTo>
                <a:lnTo>
                  <a:pt x="35052" y="182880"/>
                </a:lnTo>
                <a:lnTo>
                  <a:pt x="67056" y="213360"/>
                </a:lnTo>
                <a:lnTo>
                  <a:pt x="74676" y="214884"/>
                </a:lnTo>
                <a:lnTo>
                  <a:pt x="133151" y="214884"/>
                </a:lnTo>
                <a:lnTo>
                  <a:pt x="130135" y="219670"/>
                </a:lnTo>
                <a:lnTo>
                  <a:pt x="96583" y="237934"/>
                </a:lnTo>
                <a:lnTo>
                  <a:pt x="88130" y="238958"/>
                </a:lnTo>
                <a:lnTo>
                  <a:pt x="79248" y="239268"/>
                </a:lnTo>
                <a:close/>
              </a:path>
              <a:path w="161925" h="239394">
                <a:moveTo>
                  <a:pt x="133151" y="214884"/>
                </a:moveTo>
                <a:lnTo>
                  <a:pt x="92964" y="214884"/>
                </a:lnTo>
                <a:lnTo>
                  <a:pt x="100584" y="213360"/>
                </a:lnTo>
                <a:lnTo>
                  <a:pt x="106680" y="210312"/>
                </a:lnTo>
                <a:lnTo>
                  <a:pt x="135636" y="160020"/>
                </a:lnTo>
                <a:lnTo>
                  <a:pt x="135636" y="143256"/>
                </a:lnTo>
                <a:lnTo>
                  <a:pt x="118872" y="100584"/>
                </a:lnTo>
                <a:lnTo>
                  <a:pt x="91440" y="86868"/>
                </a:lnTo>
                <a:lnTo>
                  <a:pt x="132080" y="86868"/>
                </a:lnTo>
                <a:lnTo>
                  <a:pt x="134112" y="89916"/>
                </a:lnTo>
                <a:lnTo>
                  <a:pt x="161544" y="89916"/>
                </a:lnTo>
                <a:lnTo>
                  <a:pt x="161544" y="213360"/>
                </a:lnTo>
                <a:lnTo>
                  <a:pt x="134112" y="213360"/>
                </a:lnTo>
                <a:lnTo>
                  <a:pt x="133151" y="214884"/>
                </a:lnTo>
                <a:close/>
              </a:path>
              <a:path w="161925" h="239394">
                <a:moveTo>
                  <a:pt x="161544" y="236220"/>
                </a:moveTo>
                <a:lnTo>
                  <a:pt x="134112" y="236220"/>
                </a:lnTo>
                <a:lnTo>
                  <a:pt x="134112" y="213360"/>
                </a:lnTo>
                <a:lnTo>
                  <a:pt x="161544" y="213360"/>
                </a:lnTo>
                <a:lnTo>
                  <a:pt x="161544" y="2362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691794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701145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728162" y="765810"/>
            <a:ext cx="63385" cy="1517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81336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82271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855969" y="799060"/>
            <a:ext cx="112222" cy="1205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991052" y="799060"/>
            <a:ext cx="95596" cy="1184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110547" y="798022"/>
            <a:ext cx="110143" cy="12157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248227" y="756459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52655" y="756459"/>
            <a:ext cx="161059" cy="1610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559954" y="756805"/>
            <a:ext cx="0" cy="142875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550"/>
                </a:lnTo>
              </a:path>
            </a:pathLst>
          </a:custGeom>
          <a:ln w="320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549044" y="908771"/>
            <a:ext cx="107373" cy="0"/>
          </a:xfrm>
          <a:custGeom>
            <a:avLst/>
            <a:gdLst/>
            <a:ahLst/>
            <a:cxnLst/>
            <a:rect l="l" t="t" r="r" b="b"/>
            <a:pathLst>
              <a:path w="157479">
                <a:moveTo>
                  <a:pt x="0" y="0"/>
                </a:moveTo>
                <a:lnTo>
                  <a:pt x="156971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186006" y="835428"/>
            <a:ext cx="218209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0" y="0"/>
                </a:moveTo>
                <a:lnTo>
                  <a:pt x="320039" y="0"/>
                </a:lnTo>
              </a:path>
            </a:pathLst>
          </a:custGeom>
          <a:ln w="57911">
            <a:solidFill>
              <a:srgbClr val="F7BA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550727" y="756458"/>
            <a:ext cx="133004" cy="1610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700356" y="799060"/>
            <a:ext cx="107026" cy="1205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820891" y="799060"/>
            <a:ext cx="107026" cy="1205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949737" y="799060"/>
            <a:ext cx="109105" cy="1631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147165" y="756805"/>
            <a:ext cx="223405" cy="16279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384079" y="798022"/>
            <a:ext cx="110143" cy="12157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509808" y="798022"/>
            <a:ext cx="61306" cy="1194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589818" y="799060"/>
            <a:ext cx="95596" cy="1184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716587" y="756458"/>
            <a:ext cx="19050" cy="24245"/>
          </a:xfrm>
          <a:custGeom>
            <a:avLst/>
            <a:gdLst/>
            <a:ahLst/>
            <a:cxnLst/>
            <a:rect l="l" t="t" r="r" b="b"/>
            <a:pathLst>
              <a:path w="27940" h="35559">
                <a:moveTo>
                  <a:pt x="27432" y="35052"/>
                </a:moveTo>
                <a:lnTo>
                  <a:pt x="0" y="35052"/>
                </a:lnTo>
                <a:lnTo>
                  <a:pt x="0" y="0"/>
                </a:lnTo>
                <a:lnTo>
                  <a:pt x="27432" y="0"/>
                </a:lnTo>
                <a:lnTo>
                  <a:pt x="2743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725939" y="801139"/>
            <a:ext cx="0" cy="116465"/>
          </a:xfrm>
          <a:custGeom>
            <a:avLst/>
            <a:gdLst/>
            <a:ahLst/>
            <a:cxnLst/>
            <a:rect l="l" t="t" r="r" b="b"/>
            <a:pathLst>
              <a:path h="170815">
                <a:moveTo>
                  <a:pt x="0" y="0"/>
                </a:moveTo>
                <a:lnTo>
                  <a:pt x="0" y="170688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765425" y="799060"/>
            <a:ext cx="95596" cy="11845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884953" y="799060"/>
            <a:ext cx="105955" cy="16521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906220" y="3542434"/>
            <a:ext cx="317545" cy="11100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818707" y="3651366"/>
            <a:ext cx="1199319" cy="1413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126611" y="3651366"/>
            <a:ext cx="1201501" cy="1413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DC7F0-226A-47AE-A303-A2998DC1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06" y="0"/>
            <a:ext cx="9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88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5FFF56-37A4-4989-ABCE-DCAB6A9B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28" y="0"/>
            <a:ext cx="9152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9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43189-20C5-4EAE-AB83-3A628239D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7" y="45085"/>
            <a:ext cx="9835803" cy="67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0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83B79A6-6132-4FF4-961C-422F6254565F}"/>
              </a:ext>
            </a:extLst>
          </p:cNvPr>
          <p:cNvSpPr txBox="1"/>
          <p:nvPr/>
        </p:nvSpPr>
        <p:spPr>
          <a:xfrm>
            <a:off x="2725420" y="680720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</a:rPr>
              <a:t>Machine Learning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Image result for cat">
            <a:extLst>
              <a:ext uri="{FF2B5EF4-FFF2-40B4-BE49-F238E27FC236}">
                <a16:creationId xmlns:a16="http://schemas.microsoft.com/office/drawing/2014/main" id="{355A921F-AC33-45DF-86AA-833AA05DD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629" y="1715671"/>
            <a:ext cx="1554480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cdn.thedailymash.co.uk/wp-content/uploads/20190309171852/blackcat250.jpg">
            <a:extLst>
              <a:ext uri="{FF2B5EF4-FFF2-40B4-BE49-F238E27FC236}">
                <a16:creationId xmlns:a16="http://schemas.microsoft.com/office/drawing/2014/main" id="{8A6114F7-73F9-4CC4-A3C3-193359923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5"/>
          <a:stretch/>
        </p:blipFill>
        <p:spPr bwMode="auto">
          <a:xfrm>
            <a:off x="8291168" y="1507669"/>
            <a:ext cx="1371600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Image result for dog">
            <a:extLst>
              <a:ext uri="{FF2B5EF4-FFF2-40B4-BE49-F238E27FC236}">
                <a16:creationId xmlns:a16="http://schemas.microsoft.com/office/drawing/2014/main" id="{1D14A7AB-F8E2-4EAA-876A-BBBA3011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2" r="46048" b="54734"/>
          <a:stretch/>
        </p:blipFill>
        <p:spPr bwMode="auto">
          <a:xfrm>
            <a:off x="7005686" y="1600465"/>
            <a:ext cx="1036948" cy="93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Related image">
            <a:extLst>
              <a:ext uri="{FF2B5EF4-FFF2-40B4-BE49-F238E27FC236}">
                <a16:creationId xmlns:a16="http://schemas.microsoft.com/office/drawing/2014/main" id="{AD4E3188-70CB-45EE-A4FD-0D09873D5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r="46903" b="51913"/>
          <a:stretch/>
        </p:blipFill>
        <p:spPr bwMode="auto">
          <a:xfrm>
            <a:off x="5507599" y="1507669"/>
            <a:ext cx="1216057" cy="10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26229B7-0E8B-43E6-B197-EFB265F8CDA3}"/>
              </a:ext>
            </a:extLst>
          </p:cNvPr>
          <p:cNvSpPr txBox="1"/>
          <p:nvPr/>
        </p:nvSpPr>
        <p:spPr>
          <a:xfrm>
            <a:off x="2804160" y="3209097"/>
            <a:ext cx="495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Relationship: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2348C8-A088-452B-BDBC-28BF3388FBCB}"/>
              </a:ext>
            </a:extLst>
          </p:cNvPr>
          <p:cNvSpPr txBox="1"/>
          <p:nvPr/>
        </p:nvSpPr>
        <p:spPr>
          <a:xfrm>
            <a:off x="2804160" y="4488378"/>
            <a:ext cx="67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Output: </a:t>
            </a:r>
            <a:r>
              <a:rPr lang="en-US" sz="3600" dirty="0">
                <a:solidFill>
                  <a:schemeClr val="accent1"/>
                </a:solidFill>
              </a:rPr>
              <a:t>[“cat”, “dog”, “dog”, “cat]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BC8485-5D06-45D2-863B-DFBCF419CCB9}"/>
              </a:ext>
            </a:extLst>
          </p:cNvPr>
          <p:cNvSpPr txBox="1"/>
          <p:nvPr/>
        </p:nvSpPr>
        <p:spPr>
          <a:xfrm>
            <a:off x="2804159" y="1929815"/>
            <a:ext cx="7302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Input:[           ,              ,           ,              ]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6D78442-9D6D-4630-A9CC-821815418223}"/>
              </a:ext>
            </a:extLst>
          </p:cNvPr>
          <p:cNvGrpSpPr/>
          <p:nvPr/>
        </p:nvGrpSpPr>
        <p:grpSpPr>
          <a:xfrm>
            <a:off x="5435600" y="2867724"/>
            <a:ext cx="1312675" cy="1315415"/>
            <a:chOff x="4127237" y="3976953"/>
            <a:chExt cx="2121164" cy="212559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EA91817-A064-437F-8EF2-CDC11DB8E4E9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33" name="Picture 6" descr="Image result for algorithm icon">
              <a:extLst>
                <a:ext uri="{FF2B5EF4-FFF2-40B4-BE49-F238E27FC236}">
                  <a16:creationId xmlns:a16="http://schemas.microsoft.com/office/drawing/2014/main" id="{373CBA8B-3FB4-4845-B63E-99C3B6657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04846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102066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Convolutional Neural Network</a:t>
            </a: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F4728D78-B639-4B46-8E8B-537505630D05}"/>
              </a:ext>
            </a:extLst>
          </p:cNvPr>
          <p:cNvSpPr/>
          <p:nvPr/>
        </p:nvSpPr>
        <p:spPr>
          <a:xfrm>
            <a:off x="1725583" y="2605887"/>
            <a:ext cx="8805256" cy="207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 dirty="0"/>
          </a:p>
        </p:txBody>
      </p:sp>
    </p:spTree>
    <p:extLst>
      <p:ext uri="{BB962C8B-B14F-4D97-AF65-F5344CB8AC3E}">
        <p14:creationId xmlns:p14="http://schemas.microsoft.com/office/powerpoint/2010/main" val="39469826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102066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Convolutional Neural Network</a:t>
            </a:r>
          </a:p>
        </p:txBody>
      </p:sp>
      <p:sp>
        <p:nvSpPr>
          <p:cNvPr id="3" name="object 27">
            <a:extLst>
              <a:ext uri="{FF2B5EF4-FFF2-40B4-BE49-F238E27FC236}">
                <a16:creationId xmlns:a16="http://schemas.microsoft.com/office/drawing/2014/main" id="{F4728D78-B639-4B46-8E8B-537505630D05}"/>
              </a:ext>
            </a:extLst>
          </p:cNvPr>
          <p:cNvSpPr/>
          <p:nvPr/>
        </p:nvSpPr>
        <p:spPr>
          <a:xfrm>
            <a:off x="1725583" y="2605887"/>
            <a:ext cx="8805256" cy="207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DDE596-91D9-46DC-BDF0-C2FD4B5FFE8C}"/>
              </a:ext>
            </a:extLst>
          </p:cNvPr>
          <p:cNvSpPr/>
          <p:nvPr/>
        </p:nvSpPr>
        <p:spPr>
          <a:xfrm>
            <a:off x="8524240" y="2448560"/>
            <a:ext cx="2044442" cy="18796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671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340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B8904889-0267-4F6F-A673-BE3308F1CED1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573F1E1-4CEE-468A-8AB7-3B02D8552DC4}"/>
              </a:ext>
            </a:extLst>
          </p:cNvPr>
          <p:cNvSpPr/>
          <p:nvPr/>
        </p:nvSpPr>
        <p:spPr>
          <a:xfrm>
            <a:off x="1438379" y="493158"/>
            <a:ext cx="1808253" cy="5044611"/>
          </a:xfrm>
          <a:prstGeom prst="cube">
            <a:avLst>
              <a:gd name="adj" fmla="val 93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3E5D13-8419-4012-AEB0-08F48B208237}"/>
              </a:ext>
            </a:extLst>
          </p:cNvPr>
          <p:cNvSpPr/>
          <p:nvPr/>
        </p:nvSpPr>
        <p:spPr>
          <a:xfrm>
            <a:off x="1590779" y="645558"/>
            <a:ext cx="1808253" cy="5044611"/>
          </a:xfrm>
          <a:prstGeom prst="cube">
            <a:avLst>
              <a:gd name="adj" fmla="val 939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743179" y="797958"/>
            <a:ext cx="1808253" cy="5044611"/>
          </a:xfrm>
          <a:prstGeom prst="cube">
            <a:avLst>
              <a:gd name="adj" fmla="val 93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486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B8904889-0267-4F6F-A673-BE3308F1CED1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573F1E1-4CEE-468A-8AB7-3B02D8552DC4}"/>
              </a:ext>
            </a:extLst>
          </p:cNvPr>
          <p:cNvSpPr/>
          <p:nvPr/>
        </p:nvSpPr>
        <p:spPr>
          <a:xfrm>
            <a:off x="1438379" y="493158"/>
            <a:ext cx="1808253" cy="5044611"/>
          </a:xfrm>
          <a:prstGeom prst="cube">
            <a:avLst>
              <a:gd name="adj" fmla="val 93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3E5D13-8419-4012-AEB0-08F48B208237}"/>
              </a:ext>
            </a:extLst>
          </p:cNvPr>
          <p:cNvSpPr/>
          <p:nvPr/>
        </p:nvSpPr>
        <p:spPr>
          <a:xfrm>
            <a:off x="1590779" y="645558"/>
            <a:ext cx="1808253" cy="5044611"/>
          </a:xfrm>
          <a:prstGeom prst="cube">
            <a:avLst>
              <a:gd name="adj" fmla="val 939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743179" y="797958"/>
            <a:ext cx="1808253" cy="5044611"/>
          </a:xfrm>
          <a:prstGeom prst="cube">
            <a:avLst>
              <a:gd name="adj" fmla="val 93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78BE6F-39CA-4574-A58E-F699C576573B}"/>
              </a:ext>
            </a:extLst>
          </p:cNvPr>
          <p:cNvCxnSpPr>
            <a:cxnSpLocks/>
          </p:cNvCxnSpPr>
          <p:nvPr/>
        </p:nvCxnSpPr>
        <p:spPr>
          <a:xfrm flipV="1">
            <a:off x="2190705" y="4183289"/>
            <a:ext cx="1655852" cy="165928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9F448-62A3-4894-949B-D2771871DF85}"/>
              </a:ext>
            </a:extLst>
          </p:cNvPr>
          <p:cNvSpPr/>
          <p:nvPr/>
        </p:nvSpPr>
        <p:spPr>
          <a:xfrm rot="18941592">
            <a:off x="2648453" y="4850136"/>
            <a:ext cx="1277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84787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B8904889-0267-4F6F-A673-BE3308F1CED1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573F1E1-4CEE-468A-8AB7-3B02D8552DC4}"/>
              </a:ext>
            </a:extLst>
          </p:cNvPr>
          <p:cNvSpPr/>
          <p:nvPr/>
        </p:nvSpPr>
        <p:spPr>
          <a:xfrm>
            <a:off x="1438379" y="493158"/>
            <a:ext cx="1808253" cy="5044611"/>
          </a:xfrm>
          <a:prstGeom prst="cube">
            <a:avLst>
              <a:gd name="adj" fmla="val 93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3E5D13-8419-4012-AEB0-08F48B208237}"/>
              </a:ext>
            </a:extLst>
          </p:cNvPr>
          <p:cNvSpPr/>
          <p:nvPr/>
        </p:nvSpPr>
        <p:spPr>
          <a:xfrm>
            <a:off x="1590779" y="645558"/>
            <a:ext cx="1808253" cy="5044611"/>
          </a:xfrm>
          <a:prstGeom prst="cube">
            <a:avLst>
              <a:gd name="adj" fmla="val 939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743179" y="797958"/>
            <a:ext cx="1808253" cy="5044611"/>
          </a:xfrm>
          <a:prstGeom prst="cube">
            <a:avLst>
              <a:gd name="adj" fmla="val 93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78BE6F-39CA-4574-A58E-F699C576573B}"/>
              </a:ext>
            </a:extLst>
          </p:cNvPr>
          <p:cNvCxnSpPr>
            <a:cxnSpLocks/>
          </p:cNvCxnSpPr>
          <p:nvPr/>
        </p:nvCxnSpPr>
        <p:spPr>
          <a:xfrm flipV="1">
            <a:off x="2190705" y="4183289"/>
            <a:ext cx="1655852" cy="165928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D72B12-108A-405D-B926-F94324D6DF05}"/>
              </a:ext>
            </a:extLst>
          </p:cNvPr>
          <p:cNvCxnSpPr>
            <a:cxnSpLocks/>
          </p:cNvCxnSpPr>
          <p:nvPr/>
        </p:nvCxnSpPr>
        <p:spPr>
          <a:xfrm flipV="1">
            <a:off x="3832243" y="849335"/>
            <a:ext cx="0" cy="316444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9F448-62A3-4894-949B-D2771871DF85}"/>
              </a:ext>
            </a:extLst>
          </p:cNvPr>
          <p:cNvSpPr/>
          <p:nvPr/>
        </p:nvSpPr>
        <p:spPr>
          <a:xfrm rot="18941592">
            <a:off x="2648453" y="4850136"/>
            <a:ext cx="1277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F65E8C-4001-48C0-A41F-C9F6EC691620}"/>
              </a:ext>
            </a:extLst>
          </p:cNvPr>
          <p:cNvSpPr/>
          <p:nvPr/>
        </p:nvSpPr>
        <p:spPr>
          <a:xfrm>
            <a:off x="3945377" y="2248587"/>
            <a:ext cx="1302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15358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B8904889-0267-4F6F-A673-BE3308F1CED1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573F1E1-4CEE-468A-8AB7-3B02D8552DC4}"/>
              </a:ext>
            </a:extLst>
          </p:cNvPr>
          <p:cNvSpPr/>
          <p:nvPr/>
        </p:nvSpPr>
        <p:spPr>
          <a:xfrm>
            <a:off x="1438379" y="493158"/>
            <a:ext cx="1808253" cy="5044611"/>
          </a:xfrm>
          <a:prstGeom prst="cube">
            <a:avLst>
              <a:gd name="adj" fmla="val 9397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3E5D13-8419-4012-AEB0-08F48B208237}"/>
              </a:ext>
            </a:extLst>
          </p:cNvPr>
          <p:cNvSpPr/>
          <p:nvPr/>
        </p:nvSpPr>
        <p:spPr>
          <a:xfrm>
            <a:off x="1590779" y="645558"/>
            <a:ext cx="1808253" cy="5044611"/>
          </a:xfrm>
          <a:prstGeom prst="cube">
            <a:avLst>
              <a:gd name="adj" fmla="val 939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743179" y="797958"/>
            <a:ext cx="1808253" cy="5044611"/>
          </a:xfrm>
          <a:prstGeom prst="cube">
            <a:avLst>
              <a:gd name="adj" fmla="val 93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0E16EF-D3B7-44DE-B381-621BAA41513A}"/>
              </a:ext>
            </a:extLst>
          </p:cNvPr>
          <p:cNvCxnSpPr>
            <a:cxnSpLocks/>
          </p:cNvCxnSpPr>
          <p:nvPr/>
        </p:nvCxnSpPr>
        <p:spPr>
          <a:xfrm flipH="1" flipV="1">
            <a:off x="1181529" y="5690170"/>
            <a:ext cx="561650" cy="369872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78BE6F-39CA-4574-A58E-F699C576573B}"/>
              </a:ext>
            </a:extLst>
          </p:cNvPr>
          <p:cNvCxnSpPr>
            <a:cxnSpLocks/>
          </p:cNvCxnSpPr>
          <p:nvPr/>
        </p:nvCxnSpPr>
        <p:spPr>
          <a:xfrm flipV="1">
            <a:off x="2190705" y="4183289"/>
            <a:ext cx="1655852" cy="165928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D72B12-108A-405D-B926-F94324D6DF05}"/>
              </a:ext>
            </a:extLst>
          </p:cNvPr>
          <p:cNvCxnSpPr>
            <a:cxnSpLocks/>
          </p:cNvCxnSpPr>
          <p:nvPr/>
        </p:nvCxnSpPr>
        <p:spPr>
          <a:xfrm flipV="1">
            <a:off x="3832243" y="849335"/>
            <a:ext cx="0" cy="316444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9F448-62A3-4894-949B-D2771871DF85}"/>
              </a:ext>
            </a:extLst>
          </p:cNvPr>
          <p:cNvSpPr/>
          <p:nvPr/>
        </p:nvSpPr>
        <p:spPr>
          <a:xfrm rot="18941592">
            <a:off x="2648453" y="4850136"/>
            <a:ext cx="12770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</a:t>
            </a:r>
            <a:endParaRPr lang="en-US" sz="2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F65E8C-4001-48C0-A41F-C9F6EC691620}"/>
              </a:ext>
            </a:extLst>
          </p:cNvPr>
          <p:cNvSpPr/>
          <p:nvPr/>
        </p:nvSpPr>
        <p:spPr>
          <a:xfrm>
            <a:off x="3945377" y="2248587"/>
            <a:ext cx="1302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HEIGHT</a:t>
            </a:r>
            <a:endParaRPr lang="en-US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60C38C-481C-452D-B201-297903316707}"/>
              </a:ext>
            </a:extLst>
          </p:cNvPr>
          <p:cNvSpPr/>
          <p:nvPr/>
        </p:nvSpPr>
        <p:spPr>
          <a:xfrm rot="2029128">
            <a:off x="650793" y="5864836"/>
            <a:ext cx="1172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9286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320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216905" y="1588443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776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614255" y="1192203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3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699A8B3-E1B0-4E51-952F-B57E3FF2C341}"/>
              </a:ext>
            </a:extLst>
          </p:cNvPr>
          <p:cNvSpPr txBox="1"/>
          <p:nvPr/>
        </p:nvSpPr>
        <p:spPr>
          <a:xfrm>
            <a:off x="5259614" y="751841"/>
            <a:ext cx="674116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Common ML Algorithms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Linear Regression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Logistic Regression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Support Vector Machine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Decision Tree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K-Nearest Neighbor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chemeClr val="accent1"/>
                </a:solidFill>
              </a:rPr>
              <a:t>Neural Network</a:t>
            </a:r>
          </a:p>
          <a:p>
            <a:pPr algn="ctr">
              <a:lnSpc>
                <a:spcPct val="150000"/>
              </a:lnSpc>
            </a:pPr>
            <a:endParaRPr lang="en-US" sz="3200" dirty="0">
              <a:solidFill>
                <a:schemeClr val="accent1"/>
              </a:solidFill>
            </a:endParaRPr>
          </a:p>
          <a:p>
            <a:pPr algn="ctr"/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B9F0F-DB86-4578-9231-17773BC54A9C}"/>
              </a:ext>
            </a:extLst>
          </p:cNvPr>
          <p:cNvGrpSpPr/>
          <p:nvPr/>
        </p:nvGrpSpPr>
        <p:grpSpPr>
          <a:xfrm>
            <a:off x="1152896" y="2129769"/>
            <a:ext cx="2121164" cy="2125592"/>
            <a:chOff x="4127237" y="3976953"/>
            <a:chExt cx="2121164" cy="21255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A9E7427-EBFD-4C19-ADDF-AE96705419D3}"/>
                </a:ext>
              </a:extLst>
            </p:cNvPr>
            <p:cNvSpPr/>
            <p:nvPr/>
          </p:nvSpPr>
          <p:spPr>
            <a:xfrm>
              <a:off x="4203440" y="4061623"/>
              <a:ext cx="1915847" cy="1915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</a:t>
              </a:r>
            </a:p>
          </p:txBody>
        </p:sp>
        <p:pic>
          <p:nvPicPr>
            <p:cNvPr id="6" name="Picture 6" descr="Image result for algorithm icon">
              <a:extLst>
                <a:ext uri="{FF2B5EF4-FFF2-40B4-BE49-F238E27FC236}">
                  <a16:creationId xmlns:a16="http://schemas.microsoft.com/office/drawing/2014/main" id="{C30C4FBC-22D7-4FB2-B9D0-80BD00557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237" y="3976953"/>
              <a:ext cx="2121164" cy="2125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53F15AD-2A87-4FA8-B43A-FA1C273C50B2}"/>
              </a:ext>
            </a:extLst>
          </p:cNvPr>
          <p:cNvSpPr/>
          <p:nvPr/>
        </p:nvSpPr>
        <p:spPr>
          <a:xfrm>
            <a:off x="4563590" y="2530845"/>
            <a:ext cx="6960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231778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911352" y="903097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72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230715" y="2681097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017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579923" y="2316535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71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911352" y="2042215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9842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218016" y="4155495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728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596506" y="3768497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206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C1D78AD-F49C-4E27-897E-4693628EF635}"/>
              </a:ext>
            </a:extLst>
          </p:cNvPr>
          <p:cNvSpPr/>
          <p:nvPr/>
        </p:nvSpPr>
        <p:spPr>
          <a:xfrm>
            <a:off x="2911352" y="3459480"/>
            <a:ext cx="640080" cy="1741984"/>
          </a:xfrm>
          <a:prstGeom prst="cube">
            <a:avLst>
              <a:gd name="adj" fmla="val 9397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351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6167675-A8F6-4E23-9B67-CA0E9AF51A6B}"/>
              </a:ext>
            </a:extLst>
          </p:cNvPr>
          <p:cNvSpPr/>
          <p:nvPr/>
        </p:nvSpPr>
        <p:spPr>
          <a:xfrm>
            <a:off x="3965835" y="1888390"/>
            <a:ext cx="513709" cy="2866491"/>
          </a:xfrm>
          <a:prstGeom prst="cube">
            <a:avLst>
              <a:gd name="adj" fmla="val 8197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5CC5BF-3751-43D4-8454-A52D701ED2F6}"/>
              </a:ext>
            </a:extLst>
          </p:cNvPr>
          <p:cNvSpPr txBox="1">
            <a:spLocks/>
          </p:cNvSpPr>
          <p:nvPr/>
        </p:nvSpPr>
        <p:spPr>
          <a:xfrm>
            <a:off x="4490735" y="2291135"/>
            <a:ext cx="261517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1"/>
                </a:solidFill>
                <a:latin typeface="+mn-lt"/>
              </a:rPr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32893358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36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be 5">
            <a:extLst>
              <a:ext uri="{FF2B5EF4-FFF2-40B4-BE49-F238E27FC236}">
                <a16:creationId xmlns:a16="http://schemas.microsoft.com/office/drawing/2014/main" id="{F4BE042E-D5EC-422B-BEFF-F24AF0745118}"/>
              </a:ext>
            </a:extLst>
          </p:cNvPr>
          <p:cNvSpPr/>
          <p:nvPr/>
        </p:nvSpPr>
        <p:spPr>
          <a:xfrm>
            <a:off x="2568536" y="2291135"/>
            <a:ext cx="45719" cy="457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B0594F03-8149-406B-8C96-A8B28BBEB1BB}"/>
              </a:ext>
            </a:extLst>
          </p:cNvPr>
          <p:cNvSpPr/>
          <p:nvPr/>
        </p:nvSpPr>
        <p:spPr>
          <a:xfrm>
            <a:off x="1438380" y="849332"/>
            <a:ext cx="2113052" cy="5105571"/>
          </a:xfrm>
          <a:prstGeom prst="cube">
            <a:avLst>
              <a:gd name="adj" fmla="val 642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9EB38D0E-CB3D-41D6-BA40-0594DD46541A}"/>
              </a:ext>
            </a:extLst>
          </p:cNvPr>
          <p:cNvSpPr/>
          <p:nvPr/>
        </p:nvSpPr>
        <p:spPr>
          <a:xfrm>
            <a:off x="4011430" y="1888391"/>
            <a:ext cx="1645406" cy="2582010"/>
          </a:xfrm>
          <a:prstGeom prst="cube">
            <a:avLst>
              <a:gd name="adj" fmla="val 28636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A03C8A4-161B-4579-B0C0-B3065DEE1778}"/>
              </a:ext>
            </a:extLst>
          </p:cNvPr>
          <p:cNvSpPr/>
          <p:nvPr/>
        </p:nvSpPr>
        <p:spPr>
          <a:xfrm>
            <a:off x="5217672" y="2174240"/>
            <a:ext cx="238248" cy="741224"/>
          </a:xfrm>
          <a:prstGeom prst="cube">
            <a:avLst>
              <a:gd name="adj" fmla="val 9397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2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15194</TotalTime>
  <Words>757</Words>
  <Application>Microsoft Office PowerPoint</Application>
  <PresentationFormat>Widescreen</PresentationFormat>
  <Paragraphs>521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239</cp:revision>
  <dcterms:created xsi:type="dcterms:W3CDTF">2019-06-02T22:28:19Z</dcterms:created>
  <dcterms:modified xsi:type="dcterms:W3CDTF">2019-10-08T21:08:21Z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2019-06-10T21:13:28.1293161Z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2019-06-10T21:13:28.1293161Z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